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07DB8"/>
    <a:srgbClr val="4979B7"/>
    <a:srgbClr val="4C7C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8/18/2015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hyperlink" Target="http://www.agentownedrealty.com/"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jill@agentowned.com" TargetMode="External"/><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gif"/><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2990891"/>
            <a:ext cx="7772400" cy="5836366"/>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0" y="0"/>
            <a:ext cx="7772400" cy="3442817"/>
          </a:xfrm>
          <a:prstGeom prst="rect">
            <a:avLst/>
          </a:prstGeom>
          <a:gradFill>
            <a:gsLst>
              <a:gs pos="0">
                <a:srgbClr val="4979B7"/>
              </a:gs>
              <a:gs pos="100000">
                <a:srgbClr val="507DB8"/>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7216" y="162919"/>
            <a:ext cx="3554480" cy="236965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4267200" y="2028376"/>
            <a:ext cx="3576584" cy="523220"/>
          </a:xfrm>
          <a:prstGeom prst="rect">
            <a:avLst/>
          </a:prstGeom>
        </p:spPr>
        <p:txBody>
          <a:bodyPr wrap="square">
            <a:spAutoFit/>
          </a:bodyPr>
          <a:lstStyle/>
          <a:p>
            <a:pPr algn="ctr"/>
            <a:r>
              <a:rPr lang="en-US" sz="2800" b="1" i="1" dirty="0" smtClean="0">
                <a:solidFill>
                  <a:schemeClr val="bg1"/>
                </a:solidFill>
                <a:effectLst>
                  <a:outerShdw blurRad="50800" dist="38100" dir="5400000" algn="t" rotWithShape="0">
                    <a:schemeClr val="tx1">
                      <a:alpha val="77000"/>
                    </a:schemeClr>
                  </a:outerShdw>
                </a:effectLst>
                <a:latin typeface="Gabriola" panose="04040605051002020D02" pitchFamily="82" charset="0"/>
              </a:rPr>
              <a:t>Loaded with Updates</a:t>
            </a:r>
            <a:endParaRPr lang="en-US" sz="2800" b="1" i="1" dirty="0">
              <a:solidFill>
                <a:schemeClr val="bg1"/>
              </a:solidFill>
              <a:effectLst>
                <a:outerShdw blurRad="50800" dist="38100" dir="5400000" algn="t" rotWithShape="0">
                  <a:schemeClr val="tx1">
                    <a:alpha val="77000"/>
                  </a:schemeClr>
                </a:outerShdw>
              </a:effectLst>
              <a:latin typeface="Gabriola" panose="04040605051002020D02" pitchFamily="82" charset="0"/>
            </a:endParaRPr>
          </a:p>
        </p:txBody>
      </p:sp>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104937" y="891540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892650" y="872144"/>
            <a:ext cx="3718463" cy="1705956"/>
          </a:xfrm>
        </p:spPr>
        <p:txBody>
          <a:bodyPr anchor="ctr">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1148 </a:t>
            </a:r>
            <a:r>
              <a:rPr lang="en-US" sz="2000" b="1" dirty="0" err="1">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Cuddo</a:t>
            </a:r>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Point Road</a:t>
            </a:r>
            <a:r>
              <a:rPr lang="en-US" sz="18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8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1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1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Summerton, SC 29148</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15019069</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499,900</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1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1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3 Baths | 2,280 sf</a:t>
            </a:r>
            <a:endParaRPr lang="en-US" sz="12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5568990"/>
            <a:ext cx="7772400" cy="2127209"/>
          </a:xfrm>
        </p:spPr>
        <p:txBody>
          <a:bodyPr anchor="ctr">
            <a:noAutofit/>
          </a:bodyPr>
          <a:lstStyle/>
          <a:p>
            <a:r>
              <a:rPr lang="en-US" sz="12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EXQUISITE LAKE HOME WITH PRIVATE DOCK IN GATED </a:t>
            </a:r>
            <a:r>
              <a:rPr lang="en-US" sz="12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COMMUNITY!</a:t>
            </a:r>
          </a:p>
          <a:p>
            <a:endParaRPr lang="en-US" sz="12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a:p>
            <a:r>
              <a:rPr lang="en-US" sz="12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This </a:t>
            </a:r>
            <a:r>
              <a:rPr lang="en-US" sz="12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beautiful home is one hour from Summerville and would be worth much, much, more in the Charleston area. Take a short drive and find the lake front luxury home of your dreams! Wonderful custom 4 bedroom 3 bath home with </a:t>
            </a:r>
            <a:r>
              <a:rPr lang="en-US" sz="1200" dirty="0" err="1">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Hardiplank</a:t>
            </a:r>
            <a:r>
              <a:rPr lang="en-US" sz="12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standing seam metal roof, Timber </a:t>
            </a:r>
            <a:r>
              <a:rPr lang="en-US" sz="1200" dirty="0" err="1">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Tex</a:t>
            </a:r>
            <a:r>
              <a:rPr lang="en-US" sz="12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porch, HUGE 12'wide porches w/cypress ceilings and outdoor bar w/tile top, sink, fridge, 15,000 BTU cooker. GORGEOUS 2 story outdoor brick fireplace with a handsome stacked stone surround. Interior has custom paint, crown molding, 10' ceilings, cypress cabinets, heart pine floors, stainless steel appliances, and granite counters. PERFECT home for people who love to boat, fish, and entertain! There is a marginal lease associated with the property of $749.00 a year.</a:t>
            </a:r>
          </a:p>
        </p:txBody>
      </p:sp>
      <p:sp>
        <p:nvSpPr>
          <p:cNvPr id="6" name="Rectangle 5"/>
          <p:cNvSpPr/>
          <p:nvPr/>
        </p:nvSpPr>
        <p:spPr>
          <a:xfrm>
            <a:off x="5076190"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smtClean="0">
                <a:latin typeface="Georgia" panose="02040502050405020303" pitchFamily="18" charset="0"/>
                <a:cs typeface="Microsoft Sans Serif" panose="020B0604020202020204" pitchFamily="34" charset="0"/>
              </a:rPr>
              <a:t>Marcacci</a:t>
            </a:r>
            <a:endParaRPr lang="en-US" sz="1600" b="1" dirty="0" smtClean="0">
              <a:latin typeface="Georgia" panose="02040502050405020303" pitchFamily="18" charset="0"/>
              <a:cs typeface="Microsoft Sans Serif" panose="020B0604020202020204" pitchFamily="34" charset="0"/>
            </a:endParaRPr>
          </a:p>
          <a:p>
            <a:pPr algn="ctr"/>
            <a:r>
              <a:rPr lang="en-US" sz="1400" dirty="0" smtClean="0">
                <a:latin typeface="Georgia" panose="02040502050405020303" pitchFamily="18" charset="0"/>
              </a:rPr>
              <a:t>843-297-5590</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5"/>
              </a:rPr>
              <a:t>jill@agentowned.com</a:t>
            </a:r>
            <a:r>
              <a:rPr lang="en-US" sz="1400" dirty="0" smtClean="0">
                <a:latin typeface="Georgia" panose="02040502050405020303" pitchFamily="18" charset="0"/>
                <a:cs typeface="Microsoft Sans Serif" panose="020B0604020202020204" pitchFamily="34" charset="0"/>
              </a:rPr>
              <a:t>   </a:t>
            </a:r>
            <a:endParaRPr lang="en-US" sz="14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a:t>
            </a:r>
            <a:r>
              <a:rPr lang="en-US" sz="1000" dirty="0" smtClean="0">
                <a:latin typeface="Georgia" panose="02040502050405020303" pitchFamily="18" charset="0"/>
                <a:cs typeface="Microsoft Sans Serif" panose="020B0604020202020204" pitchFamily="34" charset="0"/>
              </a:rPr>
              <a:t>Preferred Group</a:t>
            </a:r>
            <a:r>
              <a:rPr lang="en-US" sz="1000" dirty="0">
                <a:latin typeface="Georgia" panose="02040502050405020303" pitchFamily="18" charset="0"/>
                <a:cs typeface="Microsoft Sans Serif" panose="020B0604020202020204" pitchFamily="34" charset="0"/>
              </a:rPr>
              <a:t>,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3892650" y="76200"/>
            <a:ext cx="3727349" cy="785085"/>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solidFill>
                  <a:schemeClr val="tx1"/>
                </a:solidFill>
                <a:latin typeface="Gabriola" panose="04040605051002020D02" pitchFamily="82" charset="0"/>
              </a:rPr>
              <a:t>Lake Home with Private Dock!</a:t>
            </a:r>
          </a:p>
        </p:txBody>
      </p:sp>
      <p:pic>
        <p:nvPicPr>
          <p:cNvPr id="17"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389226" y="7696200"/>
            <a:ext cx="1207008" cy="905256"/>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57216" y="7696200"/>
            <a:ext cx="1207008" cy="90635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715218" y="7696200"/>
            <a:ext cx="1207008" cy="90635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273220" y="7696200"/>
            <a:ext cx="1207008" cy="905256"/>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831223" y="7696200"/>
            <a:ext cx="1207008" cy="905256"/>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680793" y="2756047"/>
            <a:ext cx="1222759"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846240" y="2762460"/>
            <a:ext cx="1214218" cy="91176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530380" y="2766906"/>
            <a:ext cx="680491" cy="90732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8694231" y="2766906"/>
            <a:ext cx="889270" cy="88927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157216" y="2759901"/>
            <a:ext cx="1219102" cy="91432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25" name="Rectangle 24"/>
          <p:cNvSpPr/>
          <p:nvPr/>
        </p:nvSpPr>
        <p:spPr>
          <a:xfrm>
            <a:off x="157216" y="8915400"/>
            <a:ext cx="2543810" cy="769441"/>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Stan Huff</a:t>
            </a:r>
          </a:p>
          <a:p>
            <a:pPr algn="ctr"/>
            <a:r>
              <a:rPr lang="en-US" sz="1400" dirty="0">
                <a:latin typeface="Georgia" panose="02040502050405020303" pitchFamily="18" charset="0"/>
              </a:rPr>
              <a:t>843-670-2835</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5"/>
              </a:rPr>
              <a:t>stan.huff@agentowned.com</a:t>
            </a:r>
            <a:r>
              <a:rPr lang="en-US" sz="1400" dirty="0" smtClean="0">
                <a:latin typeface="Georgia" panose="02040502050405020303" pitchFamily="18" charset="0"/>
                <a:cs typeface="Microsoft Sans Serif" panose="020B0604020202020204" pitchFamily="34" charset="0"/>
              </a:rPr>
              <a:t>  </a:t>
            </a:r>
          </a:p>
        </p:txBody>
      </p:sp>
      <p:sp>
        <p:nvSpPr>
          <p:cNvPr id="7" name="Rectangle 6"/>
          <p:cNvSpPr/>
          <p:nvPr/>
        </p:nvSpPr>
        <p:spPr>
          <a:xfrm>
            <a:off x="2991564" y="9598644"/>
            <a:ext cx="1789272" cy="246221"/>
          </a:xfrm>
          <a:prstGeom prst="rect">
            <a:avLst/>
          </a:prstGeom>
        </p:spPr>
        <p:txBody>
          <a:bodyPr wrap="none">
            <a:spAutoFit/>
          </a:bodyPr>
          <a:lstStyle/>
          <a:p>
            <a:r>
              <a:rPr lang="en-US" sz="1000" dirty="0">
                <a:latin typeface="Georgia" panose="02040502050405020303" pitchFamily="18" charset="0"/>
                <a:cs typeface="Microsoft Sans Serif" panose="020B0604020202020204" pitchFamily="34" charset="0"/>
                <a:hlinkClick r:id="rId16"/>
              </a:rPr>
              <a:t>www.agentownedrealty.com</a:t>
            </a:r>
            <a:endParaRPr lang="en-US" sz="1000" dirty="0"/>
          </a:p>
        </p:txBody>
      </p:sp>
      <p:pic>
        <p:nvPicPr>
          <p:cNvPr id="27" name="Picture 5"/>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373475" y="2756048"/>
            <a:ext cx="1222759" cy="91818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194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1148 Cuddo Point Road  Summerton, SC 29148 MLS# 15019069 $499,900  4 Bedrooms | 3 Baths | 2,280 sf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30</cp:revision>
  <dcterms:created xsi:type="dcterms:W3CDTF">2006-08-16T00:00:00Z</dcterms:created>
  <dcterms:modified xsi:type="dcterms:W3CDTF">2015-08-18T15:08:35Z</dcterms:modified>
</cp:coreProperties>
</file>