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848" y="42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2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gif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53000" r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98" y="209913"/>
            <a:ext cx="3004507" cy="2005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1" y="8686800"/>
            <a:ext cx="7315198" cy="1377984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399" y="4114800"/>
            <a:ext cx="7148402" cy="3619500"/>
          </a:xfrm>
        </p:spPr>
        <p:txBody>
          <a:bodyPr anchor="ctr">
            <a:noAutofit/>
          </a:bodyPr>
          <a:lstStyle/>
          <a:p>
            <a:r>
              <a:rPr lang="en-US" sz="1700" b="1" dirty="0">
                <a:solidFill>
                  <a:schemeClr val="bg1"/>
                </a:solidFill>
                <a:effectLst>
                  <a:outerShdw blurRad="88900" dist="12700" dir="5400000" algn="ctr" rotWithShape="0">
                    <a:schemeClr val="tx1"/>
                  </a:outerShdw>
                </a:effectLst>
                <a:latin typeface="Trebuchet MS" panose="020B0603020202020204" pitchFamily="34" charset="0"/>
              </a:rPr>
              <a:t>Wonderful home in a cul-de-sac in Snee Farm ready to be moved into! This home has 4 bedrooms and 2 bathrooms. It also boasts both a large front and fenced back yard with a well irrigation system. Master bedroom is downstairs with 3 additional bedrooms upstairs with a loft area. 2 car garage with loads of storage. Large family room with wood burning fireplace is great for entertaining or curling up on a chilly evening. Stainless steel appliances in the kitchen less than 2 years old (except for stove). Granite countertops in the kitchen. Washer and dryer are less than 1 year and convey with the sale. Roof replaced within the last 5 years. Snee Farm offers private club membership with golf, tennis, swim, and social. Please come take a look today!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8767934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Lauren Courcoux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Mobile - (843) 224-8613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lauren.courcoux@carolinaone.com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www.laurendelucacourcoux.com</a:t>
            </a:r>
            <a:endParaRPr lang="en-US" sz="1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6" y="8818565"/>
            <a:ext cx="896470" cy="9144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44" y="9858345"/>
            <a:ext cx="731291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  <a:latin typeface="Trebuchet MS" panose="020B0603020202020204" pitchFamily="34" charset="0"/>
              </a:rPr>
              <a:t>Carolina One Real Estate | 2713 Highway 17 North | Mt Pleasant, SC 29466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2338540"/>
            <a:ext cx="7315200" cy="823760"/>
            <a:chOff x="0" y="919315"/>
            <a:chExt cx="7315200" cy="823760"/>
          </a:xfrm>
        </p:grpSpPr>
        <p:sp>
          <p:nvSpPr>
            <p:cNvPr id="20" name="Rectangle 19"/>
            <p:cNvSpPr/>
            <p:nvPr/>
          </p:nvSpPr>
          <p:spPr>
            <a:xfrm>
              <a:off x="1" y="919315"/>
              <a:ext cx="7315198" cy="82376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961863"/>
              <a:ext cx="73152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rebuchet MS" panose="020B0603020202020204" pitchFamily="34" charset="0"/>
                </a:rPr>
                <a:t>1148 Shady Grove Lane</a:t>
              </a:r>
            </a:p>
            <a:p>
              <a:pPr algn="ctr"/>
              <a:r>
                <a:rPr lang="en-US" sz="18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rebuchet MS" panose="020B0603020202020204" pitchFamily="34" charset="0"/>
                </a:rPr>
                <a:t>Mount Pleasant, SC 29464 | MLS# 18001488 | $429,000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70" y="3342124"/>
            <a:ext cx="1161288" cy="775268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27" name="Picture 26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671" y="3342124"/>
            <a:ext cx="1161288" cy="772675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28" name="Picture 27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316" y="3342124"/>
            <a:ext cx="1161288" cy="772675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29" name="Picture 28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026" y="3342124"/>
            <a:ext cx="1161288" cy="772675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961" y="3342124"/>
            <a:ext cx="1161288" cy="772675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964" y="8906660"/>
            <a:ext cx="609218" cy="73821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34561" y="204009"/>
            <a:ext cx="3993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Rage Italic" panose="03070502040507070304" pitchFamily="66" charset="0"/>
              </a:rPr>
              <a:t>Just Listed in Snee Farm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180" y="76200"/>
            <a:ext cx="7140840" cy="8610600"/>
          </a:xfrm>
          <a:prstGeom prst="rect">
            <a:avLst/>
          </a:prstGeom>
          <a:noFill/>
          <a:ln w="38100" cmpd="tri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70" y="7772400"/>
            <a:ext cx="1161288" cy="775268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30" name="Picture 29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671" y="7774993"/>
            <a:ext cx="1161288" cy="772675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31" name="Picture 30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316" y="7774993"/>
            <a:ext cx="1161288" cy="772675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026" y="7774993"/>
            <a:ext cx="1161288" cy="772675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33" name="Picture 32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961" y="7774993"/>
            <a:ext cx="1161288" cy="772675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020" y="765329"/>
            <a:ext cx="2172540" cy="1450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195</TotalTime>
  <Words>194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Book Antiqua</vt:lpstr>
      <vt:lpstr>Lucida Sans</vt:lpstr>
      <vt:lpstr>Rage Italic</vt:lpstr>
      <vt:lpstr>Trebuchet MS</vt:lpstr>
      <vt:lpstr>Wingdings</vt:lpstr>
      <vt:lpstr>Wingdings 2</vt:lpstr>
      <vt:lpstr>Wingdings 3</vt:lpstr>
      <vt:lpstr>Apex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43</cp:revision>
  <dcterms:created xsi:type="dcterms:W3CDTF">2006-08-16T00:00:00Z</dcterms:created>
  <dcterms:modified xsi:type="dcterms:W3CDTF">2018-01-22T14:46:09Z</dcterms:modified>
</cp:coreProperties>
</file>