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7315200" cy="10058400"/>
  <p:notesSz cx="6858000" cy="9144000"/>
  <p:defaultTextStyle>
    <a:defPPr>
      <a:defRPr lang="en-US"/>
    </a:defPPr>
    <a:lvl1pPr marL="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638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276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8914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85528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81910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78292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74674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71056" algn="l" defTabSz="992764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>
          <p15:clr>
            <a:srgbClr val="A4A3A4"/>
          </p15:clr>
        </p15:guide>
        <p15:guide id="2" pos="2304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>
        <p:scale>
          <a:sx n="125" d="100"/>
          <a:sy n="125" d="100"/>
        </p:scale>
        <p:origin x="972" y="-4764"/>
      </p:cViewPr>
      <p:guideLst>
        <p:guide orient="horz" pos="3168"/>
        <p:guide pos="230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337624" y="2011680"/>
            <a:ext cx="6583680" cy="268224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097280" y="4886490"/>
            <a:ext cx="51206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303520" y="402803"/>
            <a:ext cx="1645920" cy="8582237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65760" y="402803"/>
            <a:ext cx="4815840" cy="8582237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0160" y="894080"/>
            <a:ext cx="5669280" cy="268224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0160" y="3678086"/>
            <a:ext cx="5669280" cy="2214244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339840" y="9411124"/>
            <a:ext cx="609600" cy="535517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657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8560" y="2346961"/>
            <a:ext cx="3230880" cy="6638079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0" y="400473"/>
            <a:ext cx="6583680" cy="1676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65760" y="2251498"/>
            <a:ext cx="323215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3716020" y="2251498"/>
            <a:ext cx="3233420" cy="1101301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65760" y="3464561"/>
            <a:ext cx="323215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6020" y="3464561"/>
            <a:ext cx="3233420" cy="552047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5761" y="400473"/>
            <a:ext cx="2406650" cy="170434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365761" y="2235201"/>
            <a:ext cx="2406650" cy="6749839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2860040" y="400474"/>
            <a:ext cx="4089400" cy="8584566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3040" y="894080"/>
            <a:ext cx="4389120" cy="766022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63040" y="2686897"/>
            <a:ext cx="4389120" cy="581152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63040" y="1711287"/>
            <a:ext cx="4389120" cy="777850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365760" y="402802"/>
            <a:ext cx="6583680" cy="16764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365760" y="2346960"/>
            <a:ext cx="6583680" cy="690676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365760" y="9411124"/>
            <a:ext cx="1706880" cy="535517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499360" y="9411124"/>
            <a:ext cx="2316480" cy="535517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339840" y="9411124"/>
            <a:ext cx="609600" cy="535517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jpeg"/><Relationship Id="rId3" Type="http://schemas.microsoft.com/office/2007/relationships/hdphoto" Target="../media/hdphoto1.wdp"/><Relationship Id="rId7" Type="http://schemas.openxmlformats.org/officeDocument/2006/relationships/image" Target="../media/image6.jpeg"/><Relationship Id="rId12" Type="http://schemas.openxmlformats.org/officeDocument/2006/relationships/image" Target="../media/image11.jpeg"/><Relationship Id="rId17" Type="http://schemas.openxmlformats.org/officeDocument/2006/relationships/image" Target="../media/image16.jpeg"/><Relationship Id="rId2" Type="http://schemas.openxmlformats.org/officeDocument/2006/relationships/image" Target="../media/image2.png"/><Relationship Id="rId16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11" Type="http://schemas.openxmlformats.org/officeDocument/2006/relationships/image" Target="../media/image10.jpeg"/><Relationship Id="rId5" Type="http://schemas.openxmlformats.org/officeDocument/2006/relationships/image" Target="../media/image4.gif"/><Relationship Id="rId15" Type="http://schemas.openxmlformats.org/officeDocument/2006/relationships/image" Target="../media/image14.jpeg"/><Relationship Id="rId10" Type="http://schemas.openxmlformats.org/officeDocument/2006/relationships/image" Target="../media/image9.jpeg"/><Relationship Id="rId4" Type="http://schemas.openxmlformats.org/officeDocument/2006/relationships/image" Target="../media/image3.jpg"/><Relationship Id="rId9" Type="http://schemas.openxmlformats.org/officeDocument/2006/relationships/image" Target="../media/image8.jpeg"/><Relationship Id="rId1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53000" r="-5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598" y="209913"/>
            <a:ext cx="3004507" cy="20057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Rectangle 20"/>
          <p:cNvSpPr/>
          <p:nvPr/>
        </p:nvSpPr>
        <p:spPr>
          <a:xfrm>
            <a:off x="1" y="8686800"/>
            <a:ext cx="7315198" cy="1377984"/>
          </a:xfrm>
          <a:prstGeom prst="rect">
            <a:avLst/>
          </a:prstGeom>
          <a:noFill/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399" y="4114800"/>
            <a:ext cx="7148402" cy="3619500"/>
          </a:xfrm>
        </p:spPr>
        <p:txBody>
          <a:bodyPr anchor="ctr">
            <a:noAutofit/>
          </a:bodyPr>
          <a:lstStyle/>
          <a:p>
            <a:r>
              <a:rPr lang="en-US" sz="1600" b="1" dirty="0">
                <a:solidFill>
                  <a:schemeClr val="bg1"/>
                </a:solidFill>
                <a:effectLst>
                  <a:outerShdw blurRad="88900" dist="12700" dir="5400000" algn="ctr" rotWithShape="0">
                    <a:schemeClr val="tx1"/>
                  </a:outerShdw>
                </a:effectLst>
                <a:latin typeface="Trebuchet MS" panose="020B0603020202020204" pitchFamily="34" charset="0"/>
              </a:rPr>
              <a:t>Sellers say SELL! Home reduced for quotes received for flooring, paint, and sliding glass door. Wonderful home in a cul-de-sac in Snee Farm ready to be moved into! This home has 4 bedrooms and 2 bathrooms. It also boasts both a large front and fenced back yard with a well irrigation system. Master bedroom is downstairs with 3 additional bedrooms upstairs with a loft area. 2 car garage with loads of storage. Large family room with wood burning fireplace is great for entertaining or curling up on a chilly evening. Stainless steel appliances in the kitchen less than 2 years old (except for stove). Granite countertops in the kitchen. Washer and dryer are less than 1 year and convey with the sale. Roof replaced within the last 5 years. Snee Farm offers private club membership with golf, tennis, swim, and social. Please come take a look today. Sellers will entertain all offers!</a:t>
            </a:r>
          </a:p>
        </p:txBody>
      </p:sp>
      <p:sp>
        <p:nvSpPr>
          <p:cNvPr id="17" name="Rectangle 16"/>
          <p:cNvSpPr/>
          <p:nvPr/>
        </p:nvSpPr>
        <p:spPr>
          <a:xfrm>
            <a:off x="0" y="8767934"/>
            <a:ext cx="731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Lauren Courcoux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Mobile - (843) 224-8613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lauren.courcoux@carolinaone.com</a:t>
            </a:r>
          </a:p>
          <a:p>
            <a:pPr algn="ctr"/>
            <a:r>
              <a:rPr lang="en-US" sz="1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rebuchet MS" panose="020B0603020202020204" pitchFamily="34" charset="0"/>
              </a:rPr>
              <a:t>www.laurendelucacourcoux.com</a:t>
            </a:r>
            <a:endParaRPr lang="en-US" sz="1000" dirty="0">
              <a:solidFill>
                <a:schemeClr val="bg1"/>
              </a:solidFill>
              <a:latin typeface="Trebuchet MS" panose="020B0603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16" y="8818565"/>
            <a:ext cx="896470" cy="914400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1144" y="9858345"/>
            <a:ext cx="7312912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00" dirty="0">
                <a:solidFill>
                  <a:schemeClr val="bg1"/>
                </a:solidFill>
                <a:latin typeface="Trebuchet MS" panose="020B0603020202020204" pitchFamily="34" charset="0"/>
              </a:rPr>
              <a:t>Carolina One Real Estate | 2713 Highway 17 North | Mt Pleasant, SC 29466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0" y="2338540"/>
            <a:ext cx="7315200" cy="823760"/>
            <a:chOff x="0" y="919315"/>
            <a:chExt cx="7315200" cy="823760"/>
          </a:xfrm>
        </p:grpSpPr>
        <p:sp>
          <p:nvSpPr>
            <p:cNvPr id="20" name="Rectangle 19"/>
            <p:cNvSpPr/>
            <p:nvPr/>
          </p:nvSpPr>
          <p:spPr>
            <a:xfrm>
              <a:off x="1" y="919315"/>
              <a:ext cx="7315198" cy="823760"/>
            </a:xfrm>
            <a:prstGeom prst="rect">
              <a:avLst/>
            </a:prstGeom>
            <a:solidFill>
              <a:srgbClr val="00206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0" y="961863"/>
              <a:ext cx="731520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4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rebuchet MS" panose="020B0603020202020204" pitchFamily="34" charset="0"/>
                </a:rPr>
                <a:t>1148 Shady Grove Lane</a:t>
              </a:r>
            </a:p>
            <a:p>
              <a:pPr algn="ctr"/>
              <a:r>
                <a:rPr lang="en-US" sz="1800" dirty="0">
                  <a:solidFill>
                    <a:schemeClr val="bg1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  <a:latin typeface="Trebuchet MS" panose="020B0603020202020204" pitchFamily="34" charset="0"/>
                </a:rPr>
                <a:t>Mount Pleasant, SC 29464 | MLS# 18001488 | $409,000</a:t>
              </a:r>
            </a:p>
          </p:txBody>
        </p:sp>
      </p:grpSp>
      <p:pic>
        <p:nvPicPr>
          <p:cNvPr id="25" name="Picture 2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70" y="3342124"/>
            <a:ext cx="1161288" cy="775268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27" name="Picture 26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671" y="3342124"/>
            <a:ext cx="1161288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28" name="Picture 27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316" y="3342124"/>
            <a:ext cx="1161288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29" name="Picture 28"/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026" y="3342124"/>
            <a:ext cx="1161288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22" name="Picture 21"/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61" y="3342124"/>
            <a:ext cx="1161288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964" y="8906660"/>
            <a:ext cx="609218" cy="738210"/>
          </a:xfrm>
          <a:prstGeom prst="rect">
            <a:avLst/>
          </a:prstGeom>
        </p:spPr>
      </p:pic>
      <p:sp>
        <p:nvSpPr>
          <p:cNvPr id="24" name="Rectangle 23"/>
          <p:cNvSpPr/>
          <p:nvPr/>
        </p:nvSpPr>
        <p:spPr>
          <a:xfrm>
            <a:off x="3234561" y="152400"/>
            <a:ext cx="3993459" cy="453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350" i="1" dirty="0">
                <a:solidFill>
                  <a:srgbClr val="FFFF00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Rage Italic" panose="03070502040507070304" pitchFamily="66" charset="0"/>
              </a:rPr>
              <a:t>Lowest Priced Home in Snee Farm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180" y="76200"/>
            <a:ext cx="7140840" cy="8610600"/>
          </a:xfrm>
          <a:prstGeom prst="rect">
            <a:avLst/>
          </a:prstGeom>
          <a:noFill/>
          <a:ln w="38100" cmpd="tri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70" y="7772400"/>
            <a:ext cx="1161288" cy="775268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0" name="Picture 29"/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3671" y="7774993"/>
            <a:ext cx="1161288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1" name="Picture 30"/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316" y="7774993"/>
            <a:ext cx="1161288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2" name="Picture 31"/>
          <p:cNvPicPr>
            <a:picLocks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5026" y="7774993"/>
            <a:ext cx="1161288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3" name="Picture 32"/>
          <p:cNvPicPr>
            <a:picLocks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961" y="7774993"/>
            <a:ext cx="1161288" cy="772675"/>
          </a:xfrm>
          <a:prstGeom prst="rect">
            <a:avLst/>
          </a:prstGeom>
          <a:ln w="3175">
            <a:solidFill>
              <a:schemeClr val="bg1"/>
            </a:solidFill>
          </a:ln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5020" y="765329"/>
            <a:ext cx="2172540" cy="14503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2795034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197</TotalTime>
  <Words>220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9" baseType="lpstr">
      <vt:lpstr>Book Antiqua</vt:lpstr>
      <vt:lpstr>Lucida Sans</vt:lpstr>
      <vt:lpstr>Rage Italic</vt:lpstr>
      <vt:lpstr>Trebuchet MS</vt:lpstr>
      <vt:lpstr>Wingdings</vt:lpstr>
      <vt:lpstr>Wingdings 2</vt:lpstr>
      <vt:lpstr>Wingdings 3</vt:lpstr>
      <vt:lpstr>Apex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CVH360</dc:creator>
  <cp:lastModifiedBy>A. Thomas Price</cp:lastModifiedBy>
  <cp:revision>44</cp:revision>
  <dcterms:created xsi:type="dcterms:W3CDTF">2006-08-16T00:00:00Z</dcterms:created>
  <dcterms:modified xsi:type="dcterms:W3CDTF">2018-02-02T19:51:06Z</dcterms:modified>
</cp:coreProperties>
</file>