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4/30/2019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4/30/2019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9" y="0"/>
            <a:ext cx="7292802" cy="4861868"/>
          </a:xfrm>
          <a:prstGeom prst="rect">
            <a:avLst/>
          </a:prstGeom>
          <a:ln w="3175">
            <a:noFill/>
          </a:ln>
          <a:effectLst/>
        </p:spPr>
      </p:pic>
      <p:sp>
        <p:nvSpPr>
          <p:cNvPr id="21" name="Rectangle 20"/>
          <p:cNvSpPr/>
          <p:nvPr/>
        </p:nvSpPr>
        <p:spPr>
          <a:xfrm>
            <a:off x="7485869" y="7474588"/>
            <a:ext cx="819932"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899480"/>
            <a:ext cx="6005402" cy="3951518"/>
          </a:xfrm>
        </p:spPr>
        <p:txBody>
          <a:bodyPr anchor="ctr">
            <a:noAutofit/>
          </a:bodyPr>
          <a:lstStyle/>
          <a:p>
            <a:r>
              <a:rPr lang="en-US" sz="1200" dirty="0">
                <a:solidFill>
                  <a:schemeClr val="accent1">
                    <a:lumMod val="50000"/>
                  </a:schemeClr>
                </a:solidFill>
                <a:latin typeface="Trebuchet MS" panose="020B0603020202020204" pitchFamily="34" charset="0"/>
              </a:rPr>
              <a:t>Location, Location, Location!!! Centrally located to everything in Mt Pleasant- walk or ride your bike! Only 2 miles to </a:t>
            </a:r>
            <a:r>
              <a:rPr lang="en-US" sz="1200" dirty="0" err="1">
                <a:solidFill>
                  <a:schemeClr val="accent1">
                    <a:lumMod val="50000"/>
                  </a:schemeClr>
                </a:solidFill>
                <a:latin typeface="Trebuchet MS" panose="020B0603020202020204" pitchFamily="34" charset="0"/>
              </a:rPr>
              <a:t>Sullivans</a:t>
            </a:r>
            <a:r>
              <a:rPr lang="en-US" sz="1200" dirty="0">
                <a:solidFill>
                  <a:schemeClr val="accent1">
                    <a:lumMod val="50000"/>
                  </a:schemeClr>
                </a:solidFill>
                <a:latin typeface="Trebuchet MS" panose="020B0603020202020204" pitchFamily="34" charset="0"/>
              </a:rPr>
              <a:t> Island Beach, walking distance to many shops and restaurants off Coleman Blvd, 2 miles to I526 and Mt Pleasant town center. This gorgeous home has upgrades galore! Nice hallway entrance with the formal dining room to the right and built-in bench on the left. Eat-in kitchen includes </a:t>
            </a:r>
            <a:r>
              <a:rPr lang="en-US" sz="1200" dirty="0" err="1">
                <a:solidFill>
                  <a:schemeClr val="accent1">
                    <a:lumMod val="50000"/>
                  </a:schemeClr>
                </a:solidFill>
                <a:latin typeface="Trebuchet MS" panose="020B0603020202020204" pitchFamily="34" charset="0"/>
              </a:rPr>
              <a:t>corian</a:t>
            </a:r>
            <a:r>
              <a:rPr lang="en-US" sz="1200" dirty="0">
                <a:solidFill>
                  <a:schemeClr val="accent1">
                    <a:lumMod val="50000"/>
                  </a:schemeClr>
                </a:solidFill>
                <a:latin typeface="Trebuchet MS" panose="020B0603020202020204" pitchFamily="34" charset="0"/>
              </a:rPr>
              <a:t> countertop, stainless steel appliances, white cabinets and an area for barstool seating. Spacious family room has a gas burning fireplace, surround sound, and lots of natural light! Half bath with pedestal sink is conveniently located downstairs. Step outside onto your private screen porch overlooking the freshly manicured fenced yard. Oak floors span the entire 1st floor and stairs leading to the 2nd floor. On the 2nd floor you will find an oversized master bedroom with surround sound. The master bathroom has a dual vanity, soaking tub and separate stand up shower. Two guest bedrooms share a hall bath. On the 3rd floor you will find the 4th bedroom and 3rd full bath. The 3rd floor is so versatile! Currently used as a bedroom but could easily be a media room, office, Mother-in-law suite, or playroom. The owners just added beautiful laminate flooring to the 3rd floor! Full bathroom and closets make this a fantastic space. Large storage shed in the backyard included, perfect for your bikes, beach chairs and lawn equipment. Owner installed a new HVAC system in 2015. Schedule your appointment today, you will be impressed with the home and location!</a:t>
            </a:r>
          </a:p>
        </p:txBody>
      </p:sp>
      <p:sp>
        <p:nvSpPr>
          <p:cNvPr id="2" name="Title 1"/>
          <p:cNvSpPr>
            <a:spLocks noGrp="1"/>
          </p:cNvSpPr>
          <p:nvPr>
            <p:ph type="ctrTitle"/>
          </p:nvPr>
        </p:nvSpPr>
        <p:spPr>
          <a:xfrm>
            <a:off x="11199" y="3967551"/>
            <a:ext cx="6096000" cy="913772"/>
          </a:xfrm>
        </p:spPr>
        <p:txBody>
          <a:bodyPr anchor="t">
            <a:noAutofit/>
            <a:scene3d>
              <a:camera prst="orthographicFront"/>
              <a:lightRig rig="soft" dir="t">
                <a:rot lat="0" lon="0" rev="17220000"/>
              </a:lightRig>
            </a:scene3d>
            <a:sp3d prstMaterial="softEdge"/>
          </a:bodyPr>
          <a:lstStyle/>
          <a:p>
            <a:pPr algn="l"/>
            <a:r>
              <a:rPr lang="en-US" sz="240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1149 Dawn View Terrace</a:t>
            </a:r>
            <a:br>
              <a:rPr lang="en-US" sz="20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New Parrish Village ~ Mount Pleasant, SC 29464</a:t>
            </a:r>
            <a:br>
              <a:rPr lang="en-US" sz="16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b="0" cap="none" dirty="0">
                <a:ln w="3175"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MLS# 19007554 ~ $510,000</a:t>
            </a:r>
            <a:endParaRPr lang="en-US" sz="1400" cap="none" dirty="0">
              <a:ln w="3175" cmpd="sng">
                <a:noFill/>
                <a:prstDash val="solid"/>
              </a:ln>
              <a:solidFill>
                <a:schemeClr val="bg1"/>
              </a:solidFill>
              <a:effectLst>
                <a:outerShdw blurRad="38100" dist="38100" dir="2700000" algn="tl">
                  <a:srgbClr val="000000">
                    <a:alpha val="43137"/>
                  </a:srgbClr>
                </a:outerShdw>
              </a:effectLst>
              <a:highlight>
                <a:srgbClr val="FFFF00"/>
              </a:highlight>
              <a:latin typeface="Trebuchet MS" panose="020B0603020202020204" pitchFamily="34" charset="0"/>
            </a:endParaRPr>
          </a:p>
        </p:txBody>
      </p:sp>
      <p:grpSp>
        <p:nvGrpSpPr>
          <p:cNvPr id="9" name="Group 8"/>
          <p:cNvGrpSpPr/>
          <p:nvPr/>
        </p:nvGrpSpPr>
        <p:grpSpPr>
          <a:xfrm>
            <a:off x="0" y="8891159"/>
            <a:ext cx="1524000" cy="1167241"/>
            <a:chOff x="0" y="8814959"/>
            <a:chExt cx="1524000" cy="1167241"/>
          </a:xfrm>
          <a:noFill/>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3" y="8814959"/>
              <a:ext cx="1018834" cy="700449"/>
            </a:xfrm>
            <a:prstGeom prst="rect">
              <a:avLst/>
            </a:prstGeom>
            <a:grpFill/>
          </p:spPr>
        </p:pic>
        <p:sp>
          <p:nvSpPr>
            <p:cNvPr id="18" name="Rectangle 17"/>
            <p:cNvSpPr/>
            <p:nvPr/>
          </p:nvSpPr>
          <p:spPr>
            <a:xfrm>
              <a:off x="0" y="9566702"/>
              <a:ext cx="1524000" cy="415498"/>
            </a:xfrm>
            <a:prstGeom prst="rect">
              <a:avLst/>
            </a:prstGeom>
            <a:grpFill/>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195 W Coleman Blvd</a:t>
              </a:r>
            </a:p>
            <a:p>
              <a:pPr algn="ctr"/>
              <a:r>
                <a:rPr lang="en-US" sz="700" dirty="0">
                  <a:solidFill>
                    <a:schemeClr val="tx2"/>
                  </a:solidFill>
                  <a:latin typeface="Trebuchet MS" panose="020B0603020202020204" pitchFamily="34" charset="0"/>
                </a:rPr>
                <a:t>Mt Pleasant, SC 29464-3495</a:t>
              </a:r>
            </a:p>
          </p:txBody>
        </p:sp>
      </p:grpSp>
      <p:sp>
        <p:nvSpPr>
          <p:cNvPr id="23" name="Rectangle 22"/>
          <p:cNvSpPr/>
          <p:nvPr/>
        </p:nvSpPr>
        <p:spPr>
          <a:xfrm>
            <a:off x="11199" y="0"/>
            <a:ext cx="6043783" cy="430887"/>
          </a:xfrm>
          <a:prstGeom prst="rect">
            <a:avLst/>
          </a:prstGeom>
          <a:noFill/>
        </p:spPr>
        <p:txBody>
          <a:bodyPr wrap="square" anchor="ctr">
            <a:spAutoFit/>
          </a:bodyPr>
          <a:lstStyle/>
          <a:p>
            <a:pPr algn="r"/>
            <a:r>
              <a:rPr lang="en-US" sz="2200" b="1" i="1" dirty="0">
                <a:ln w="3175">
                  <a:noFill/>
                </a:ln>
                <a:solidFill>
                  <a:srgbClr val="FFFF00"/>
                </a:solidFill>
                <a:latin typeface="Trebuchet MS" panose="020B0603020202020204" pitchFamily="34" charset="0"/>
              </a:rPr>
              <a:t>NEW PRICE!</a:t>
            </a:r>
          </a:p>
        </p:txBody>
      </p:sp>
      <p:sp>
        <p:nvSpPr>
          <p:cNvPr id="5" name="Rectangle 4"/>
          <p:cNvSpPr/>
          <p:nvPr/>
        </p:nvSpPr>
        <p:spPr>
          <a:xfrm>
            <a:off x="8305801" y="1829500"/>
            <a:ext cx="4561265" cy="523220"/>
          </a:xfrm>
          <a:prstGeom prst="rect">
            <a:avLst/>
          </a:prstGeom>
        </p:spPr>
        <p:txBody>
          <a:bodyPr wrap="square">
            <a:spAutoFit/>
          </a:bodyPr>
          <a:lstStyle/>
          <a:p>
            <a:r>
              <a:rPr lang="en-US" sz="2800" b="1" i="1" dirty="0">
                <a:ln w="10541" cmpd="sng">
                  <a:noFill/>
                  <a:prstDash val="solid"/>
                </a:ln>
                <a:solidFill>
                  <a:schemeClr val="bg1"/>
                </a:solidFill>
                <a:latin typeface="Trebuchet MS" panose="020B0603020202020204" pitchFamily="34" charset="0"/>
              </a:rPr>
              <a:t>Rent to Own!</a:t>
            </a: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7" y="9181237"/>
            <a:ext cx="7315200" cy="877163"/>
          </a:xfrm>
          <a:prstGeom prst="rect">
            <a:avLst/>
          </a:prstGeom>
          <a:noFill/>
        </p:spPr>
        <p:txBody>
          <a:bodyPr wrap="square">
            <a:spAutoFit/>
          </a:bodyPr>
          <a:lstStyle/>
          <a:p>
            <a:pPr algn="ctr"/>
            <a:r>
              <a:rPr lang="en-US" sz="1800" dirty="0">
                <a:solidFill>
                  <a:schemeClr val="tx2"/>
                </a:solidFill>
                <a:latin typeface="Trebuchet MS" panose="020B0603020202020204" pitchFamily="34" charset="0"/>
              </a:rPr>
              <a:t>Cathy Sembower</a:t>
            </a:r>
            <a:br>
              <a:rPr lang="en-US" sz="18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843-259-1350</a:t>
            </a:r>
          </a:p>
          <a:p>
            <a:pPr algn="ctr"/>
            <a:r>
              <a:rPr lang="en-US" sz="1100" dirty="0">
                <a:solidFill>
                  <a:schemeClr val="tx2"/>
                </a:solidFill>
                <a:latin typeface="Trebuchet MS" panose="020B0603020202020204" pitchFamily="34" charset="0"/>
              </a:rPr>
              <a:t>csembower@carolinaone.com</a:t>
            </a:r>
            <a:br>
              <a:rPr lang="en-US" sz="11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www.cathysembower.com</a:t>
            </a:r>
          </a:p>
        </p:txBody>
      </p:sp>
      <p:grpSp>
        <p:nvGrpSpPr>
          <p:cNvPr id="6" name="Group 5">
            <a:extLst>
              <a:ext uri="{FF2B5EF4-FFF2-40B4-BE49-F238E27FC236}">
                <a16:creationId xmlns:a16="http://schemas.microsoft.com/office/drawing/2014/main" id="{1861825F-515E-483D-87CB-AE871388F5BA}"/>
              </a:ext>
            </a:extLst>
          </p:cNvPr>
          <p:cNvGrpSpPr/>
          <p:nvPr/>
        </p:nvGrpSpPr>
        <p:grpSpPr>
          <a:xfrm>
            <a:off x="144564" y="-3365832"/>
            <a:ext cx="7034102" cy="3209289"/>
            <a:chOff x="142875" y="533400"/>
            <a:chExt cx="7034102" cy="3209289"/>
          </a:xfrm>
        </p:grpSpPr>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57777" y="1730797"/>
              <a:ext cx="1219200" cy="813366"/>
            </a:xfrm>
            <a:prstGeom prst="rect">
              <a:avLst/>
            </a:prstGeom>
            <a:ln w="3175">
              <a:noFill/>
            </a:ln>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533400"/>
              <a:ext cx="1215822" cy="811112"/>
            </a:xfrm>
            <a:prstGeom prst="rect">
              <a:avLst/>
            </a:prstGeom>
            <a:ln w="3175">
              <a:noFill/>
            </a:ln>
            <a:effectLst/>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9469" y="533400"/>
              <a:ext cx="1217508" cy="812237"/>
            </a:xfrm>
            <a:prstGeom prst="rect">
              <a:avLst/>
            </a:prstGeom>
            <a:ln w="3175">
              <a:noFill/>
            </a:ln>
            <a:effectLst/>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2875" y="2931577"/>
              <a:ext cx="1215822" cy="811112"/>
            </a:xfrm>
            <a:prstGeom prst="rect">
              <a:avLst/>
            </a:prstGeom>
            <a:ln w="3175">
              <a:noFill/>
            </a:ln>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75" y="1731361"/>
              <a:ext cx="1219200" cy="813366"/>
            </a:xfrm>
            <a:prstGeom prst="rect">
              <a:avLst/>
            </a:prstGeom>
            <a:ln w="3175">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57777" y="2929323"/>
              <a:ext cx="1219200" cy="813366"/>
            </a:xfrm>
            <a:prstGeom prst="rect">
              <a:avLst/>
            </a:prstGeom>
            <a:ln w="3175">
              <a:noFill/>
            </a:ln>
            <a:effectLst/>
          </p:spPr>
        </p:pic>
      </p:gr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07152" y="3015773"/>
            <a:ext cx="1215699" cy="810466"/>
          </a:xfrm>
          <a:prstGeom prst="rect">
            <a:avLst/>
          </a:prstGeom>
          <a:ln w="3175">
            <a:solidFill>
              <a:schemeClr val="bg1"/>
            </a:solidFill>
          </a:ln>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7494" y="4991699"/>
            <a:ext cx="1215015" cy="810253"/>
          </a:xfrm>
          <a:prstGeom prst="rect">
            <a:avLst/>
          </a:prstGeom>
          <a:ln w="3175">
            <a:solidFill>
              <a:schemeClr val="bg1"/>
            </a:solidFill>
          </a:ln>
          <a:effectLst/>
        </p:spPr>
      </p:pic>
      <p:pic>
        <p:nvPicPr>
          <p:cNvPr id="26" name="Picture 25">
            <a:extLst>
              <a:ext uri="{FF2B5EF4-FFF2-40B4-BE49-F238E27FC236}">
                <a16:creationId xmlns:a16="http://schemas.microsoft.com/office/drawing/2014/main" id="{77231F87-6AE0-4E98-BD6A-D8E497EA66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07392" y="4003857"/>
            <a:ext cx="1215219" cy="810224"/>
          </a:xfrm>
          <a:prstGeom prst="rect">
            <a:avLst/>
          </a:prstGeom>
          <a:ln w="3175">
            <a:solidFill>
              <a:schemeClr val="bg1"/>
            </a:solidFill>
          </a:ln>
          <a:effectLst/>
        </p:spPr>
      </p:pic>
      <p:pic>
        <p:nvPicPr>
          <p:cNvPr id="30" name="Picture 29">
            <a:extLst>
              <a:ext uri="{FF2B5EF4-FFF2-40B4-BE49-F238E27FC236}">
                <a16:creationId xmlns:a16="http://schemas.microsoft.com/office/drawing/2014/main" id="{CF6E95A2-FA6D-473E-88C8-3FB352BC10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07372" y="1040094"/>
            <a:ext cx="1215260" cy="810256"/>
          </a:xfrm>
          <a:prstGeom prst="rect">
            <a:avLst/>
          </a:prstGeom>
          <a:ln w="3175">
            <a:solidFill>
              <a:schemeClr val="bg1"/>
            </a:solidFill>
          </a:ln>
          <a:effectLst/>
        </p:spPr>
      </p:pic>
      <p:pic>
        <p:nvPicPr>
          <p:cNvPr id="36" name="Picture 35">
            <a:extLst>
              <a:ext uri="{FF2B5EF4-FFF2-40B4-BE49-F238E27FC236}">
                <a16:creationId xmlns:a16="http://schemas.microsoft.com/office/drawing/2014/main" id="{CE2FEDE5-A562-49E8-9A90-30F22CBDB1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07478" y="2027968"/>
            <a:ext cx="1215047" cy="810187"/>
          </a:xfrm>
          <a:prstGeom prst="rect">
            <a:avLst/>
          </a:prstGeom>
          <a:ln w="3175">
            <a:solidFill>
              <a:schemeClr val="bg1"/>
            </a:solidFill>
          </a:ln>
          <a:effectLst/>
        </p:spPr>
      </p:pic>
      <p:pic>
        <p:nvPicPr>
          <p:cNvPr id="43" name="Picture 42">
            <a:extLst>
              <a:ext uri="{FF2B5EF4-FFF2-40B4-BE49-F238E27FC236}">
                <a16:creationId xmlns:a16="http://schemas.microsoft.com/office/drawing/2014/main" id="{F190E283-EDDA-4498-B642-C477557333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07199" y="51923"/>
            <a:ext cx="1215605" cy="810553"/>
          </a:xfrm>
          <a:prstGeom prst="rect">
            <a:avLst/>
          </a:prstGeom>
          <a:ln w="3175">
            <a:solidFill>
              <a:schemeClr val="bg1"/>
            </a:solidFill>
          </a:ln>
          <a:effectLst/>
        </p:spPr>
      </p:pic>
      <p:pic>
        <p:nvPicPr>
          <p:cNvPr id="27" name="Picture 26">
            <a:extLst>
              <a:ext uri="{FF2B5EF4-FFF2-40B4-BE49-F238E27FC236}">
                <a16:creationId xmlns:a16="http://schemas.microsoft.com/office/drawing/2014/main" id="{C1DC48D1-91E6-44BB-AC28-F95F94E446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07456" y="5979570"/>
            <a:ext cx="1215091" cy="810220"/>
          </a:xfrm>
          <a:prstGeom prst="rect">
            <a:avLst/>
          </a:prstGeom>
          <a:ln w="3175">
            <a:solidFill>
              <a:schemeClr val="bg1"/>
            </a:solidFill>
          </a:ln>
          <a:effectLst/>
        </p:spPr>
      </p:pic>
      <p:pic>
        <p:nvPicPr>
          <p:cNvPr id="28" name="Picture 27">
            <a:extLst>
              <a:ext uri="{FF2B5EF4-FFF2-40B4-BE49-F238E27FC236}">
                <a16:creationId xmlns:a16="http://schemas.microsoft.com/office/drawing/2014/main" id="{3AC3F737-5930-4125-824E-4764FE0E8D8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07388" y="7955380"/>
            <a:ext cx="1215228" cy="810152"/>
          </a:xfrm>
          <a:prstGeom prst="rect">
            <a:avLst/>
          </a:prstGeom>
          <a:ln w="3175">
            <a:solidFill>
              <a:schemeClr val="bg1"/>
            </a:solidFill>
          </a:ln>
          <a:effectLst/>
        </p:spPr>
      </p:pic>
      <p:pic>
        <p:nvPicPr>
          <p:cNvPr id="29" name="Picture 28">
            <a:extLst>
              <a:ext uri="{FF2B5EF4-FFF2-40B4-BE49-F238E27FC236}">
                <a16:creationId xmlns:a16="http://schemas.microsoft.com/office/drawing/2014/main" id="{4E8823D7-E010-40CF-983A-71B4C5D110D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07462" y="6967408"/>
            <a:ext cx="1215079" cy="810351"/>
          </a:xfrm>
          <a:prstGeom prst="rect">
            <a:avLst/>
          </a:prstGeom>
          <a:ln w="3175">
            <a:solidFill>
              <a:schemeClr val="bg1"/>
            </a:solidFill>
          </a:ln>
          <a:effectLst/>
        </p:spPr>
      </p:pic>
      <p:pic>
        <p:nvPicPr>
          <p:cNvPr id="11" name="Picture 10" descr="A person smiling for the camera&#10;&#10;Description automatically generated">
            <a:extLst>
              <a:ext uri="{FF2B5EF4-FFF2-40B4-BE49-F238E27FC236}">
                <a16:creationId xmlns:a16="http://schemas.microsoft.com/office/drawing/2014/main" id="{1EE0B61E-D98D-4EE3-A776-66ED807FC9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78124" y="8888610"/>
            <a:ext cx="746478" cy="1124214"/>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359</TotalTime>
  <Words>322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1149 Dawn View Terrace New Parrish Village ~ Mount Pleasant, SC 29464 MLS# 19007554 ~ $510,000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84</cp:revision>
  <dcterms:created xsi:type="dcterms:W3CDTF">2006-08-16T00:00:00Z</dcterms:created>
  <dcterms:modified xsi:type="dcterms:W3CDTF">2019-04-30T14:50:53Z</dcterms:modified>
</cp:coreProperties>
</file>