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3999" cy="6857999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5133454"/>
            <a:ext cx="9144001" cy="610231"/>
          </a:xfrm>
        </p:spPr>
        <p:txBody>
          <a:bodyPr>
            <a:normAutofit/>
          </a:bodyPr>
          <a:lstStyle/>
          <a:p>
            <a:r>
              <a:rPr lang="en-US" sz="3000" i="1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en-US" sz="3000" i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House! Sunday from 1-3</a:t>
            </a:r>
            <a:endParaRPr lang="en-US" sz="3000" i="1" dirty="0">
              <a:ln>
                <a:solidFill>
                  <a:srgbClr val="0070C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-1"/>
            <a:ext cx="9144000" cy="1446550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rgbClr val="00B0F0">
                  <a:alpha val="50000"/>
                </a:srgbClr>
              </a:gs>
              <a:gs pos="100000">
                <a:srgbClr val="00B0F0">
                  <a:alpha val="0"/>
                </a:srgb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1149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Pegnail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Corner</a:t>
            </a:r>
          </a:p>
          <a:p>
            <a:pPr algn="ctr"/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Snee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Farm ~ Mount Pleasant ~ MLS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15004701 ~ $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418,000</a:t>
            </a:r>
          </a:p>
          <a:p>
            <a:pPr algn="ctr"/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Bedrooms ~ 3½ Baths</a:t>
            </a:r>
            <a:endParaRPr lang="en-US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780" y="1209483"/>
            <a:ext cx="1608667" cy="1206501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780" y="3825463"/>
            <a:ext cx="1608667" cy="1206501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780" y="2517473"/>
            <a:ext cx="1608667" cy="1206501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1" y="5534561"/>
            <a:ext cx="9144000" cy="132343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endParaRPr lang="it-IT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it-IT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it-IT" sz="1600" b="1" dirty="0" smtClean="0"/>
              <a:t>Mari </a:t>
            </a:r>
            <a:r>
              <a:rPr lang="it-IT" sz="1600" b="1" dirty="0"/>
              <a:t>Webb</a:t>
            </a:r>
          </a:p>
          <a:p>
            <a:pPr algn="ctr"/>
            <a:r>
              <a:rPr lang="it-IT" sz="1600" dirty="0" smtClean="0"/>
              <a:t>(</a:t>
            </a:r>
            <a:r>
              <a:rPr lang="it-IT" sz="1600" dirty="0"/>
              <a:t>843) </a:t>
            </a:r>
            <a:r>
              <a:rPr lang="it-IT" sz="1600" dirty="0" smtClean="0"/>
              <a:t>708-5225 - mariwebbsells@gmail.com</a:t>
            </a:r>
            <a:endParaRPr lang="it-IT" sz="1600" dirty="0"/>
          </a:p>
          <a:p>
            <a:pPr algn="ctr"/>
            <a:r>
              <a:rPr lang="it-IT" sz="1600" dirty="0"/>
              <a:t>www.mari.lifetreerealestate.com</a:t>
            </a:r>
            <a:endParaRPr lang="en-US" sz="1600" dirty="0"/>
          </a:p>
        </p:txBody>
      </p:sp>
      <p:pic>
        <p:nvPicPr>
          <p:cNvPr id="1026" name="Picture 2" descr="G:\All Web Sites\CVH\flyers\1149PegnailCornerOH_030115\56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6" y="5857875"/>
            <a:ext cx="20097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hotos.flexmls.com/chs/201409261548415103510000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7875"/>
            <a:ext cx="71174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37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36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Open House! Sunday from 1-3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Reduced!</dc:title>
  <dc:creator>CVH360</dc:creator>
  <cp:lastModifiedBy>atp1313@gmail.com</cp:lastModifiedBy>
  <cp:revision>9</cp:revision>
  <dcterms:created xsi:type="dcterms:W3CDTF">2006-08-16T00:00:00Z</dcterms:created>
  <dcterms:modified xsi:type="dcterms:W3CDTF">2015-02-26T21:04:29Z</dcterms:modified>
</cp:coreProperties>
</file>