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gif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511708" cy="30078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9094" y="4470912"/>
            <a:ext cx="7781494" cy="2907050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Located in a quiet cul-de-sac ~ this home is amazing! Gorgeous southern style home with solid craftmanship &amp; an open floor plan all the details that will WOW you! Shiplap throughout the main level &amp; custom trim around all windows &amp; doors both upstairs &amp; down, upgraded gorgeous wood look tile floors, stair riser tiles and double front porches! The home has a custom back patio &amp; fenced yard with a 6x8 storage shed! Gourmet kitchen w/open cabinets, an apron front sink, sparkling granite, subway tile, </a:t>
            </a:r>
            <a:r>
              <a:rPr lang="en-US" sz="1600" dirty="0" err="1">
                <a:solidFill>
                  <a:schemeClr val="tx1"/>
                </a:solidFill>
                <a:latin typeface="Georgia" panose="02040502050405020303" pitchFamily="18" charset="0"/>
              </a:rPr>
              <a:t>bulter's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 pantry with wine fridge and a pot filler over the stove. The master suite has a large walk-in tile shower with rain head &amp; shower head. It also has a double vanity with granite countertops. Flex space on main level could be a sitting/study or desk/office area. Perfect condition!</a:t>
            </a:r>
          </a:p>
        </p:txBody>
      </p:sp>
      <p:sp>
        <p:nvSpPr>
          <p:cNvPr id="13" name="Rectangle 12"/>
          <p:cNvSpPr/>
          <p:nvPr/>
        </p:nvSpPr>
        <p:spPr>
          <a:xfrm>
            <a:off x="-9094" y="8888849"/>
            <a:ext cx="7772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latin typeface="Georgia" panose="02040502050405020303" pitchFamily="18" charset="0"/>
              </a:rPr>
              <a:t>Lauren </a:t>
            </a:r>
            <a:r>
              <a:rPr lang="en-US" sz="1400" b="1" dirty="0" err="1">
                <a:latin typeface="Georgia" panose="02040502050405020303" pitchFamily="18" charset="0"/>
              </a:rPr>
              <a:t>Zurilla</a:t>
            </a:r>
            <a:br>
              <a:rPr lang="en-US" sz="1400" b="1" dirty="0">
                <a:latin typeface="Georgia" panose="02040502050405020303" pitchFamily="18" charset="0"/>
              </a:rPr>
            </a:br>
            <a:r>
              <a:rPr lang="en-US" sz="1400" dirty="0">
                <a:latin typeface="Georgia" panose="02040502050405020303" pitchFamily="18" charset="0"/>
              </a:rPr>
              <a:t>(843) 991-9149</a:t>
            </a:r>
          </a:p>
          <a:p>
            <a:pPr algn="ctr"/>
            <a:r>
              <a:rPr lang="en-US" sz="1400" dirty="0">
                <a:latin typeface="Georgia" panose="02040502050405020303" pitchFamily="18" charset="0"/>
              </a:rPr>
              <a:t>laurenismyrealtor@gmail.com</a:t>
            </a:r>
          </a:p>
          <a:p>
            <a:pPr algn="ctr"/>
            <a:r>
              <a:rPr lang="en-US" sz="1400" dirty="0">
                <a:latin typeface="Georgia" panose="02040502050405020303" pitchFamily="18" charset="0"/>
              </a:rPr>
              <a:t>LaurenZurilla.com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18504" y="9000508"/>
            <a:ext cx="1352870" cy="901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4165" y="8973847"/>
            <a:ext cx="1352870" cy="619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76405" y="9525000"/>
            <a:ext cx="182839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Georgia" panose="02040502050405020303" pitchFamily="18" charset="0"/>
              </a:rPr>
              <a:t>AgentOwned Premiere Group</a:t>
            </a:r>
          </a:p>
          <a:p>
            <a:pPr algn="ctr"/>
            <a:r>
              <a:rPr lang="en-US" sz="900" dirty="0">
                <a:latin typeface="Georgia" panose="02040502050405020303" pitchFamily="18" charset="0"/>
              </a:rPr>
              <a:t>824 Johnnie </a:t>
            </a:r>
            <a:r>
              <a:rPr lang="en-US" sz="900" dirty="0" err="1">
                <a:latin typeface="Georgia" panose="02040502050405020303" pitchFamily="18" charset="0"/>
              </a:rPr>
              <a:t>Dodds</a:t>
            </a:r>
            <a:r>
              <a:rPr lang="en-US" sz="900" dirty="0">
                <a:latin typeface="Georgia" panose="02040502050405020303" pitchFamily="18" charset="0"/>
              </a:rPr>
              <a:t> Blvd</a:t>
            </a:r>
          </a:p>
          <a:p>
            <a:pPr algn="ctr"/>
            <a:r>
              <a:rPr lang="en-US" sz="900" dirty="0">
                <a:latin typeface="Georgia" panose="02040502050405020303" pitchFamily="18" charset="0"/>
              </a:rPr>
              <a:t>Mt Pleasant 29464</a:t>
            </a:r>
          </a:p>
        </p:txBody>
      </p:sp>
      <p:sp>
        <p:nvSpPr>
          <p:cNvPr id="5" name="Rectangle 4"/>
          <p:cNvSpPr/>
          <p:nvPr/>
        </p:nvSpPr>
        <p:spPr>
          <a:xfrm>
            <a:off x="-9094" y="0"/>
            <a:ext cx="7772400" cy="175432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en-US" sz="2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1149 Wexford Park</a:t>
            </a:r>
          </a:p>
          <a:p>
            <a:pPr algn="r"/>
            <a:r>
              <a:rPr lang="en-US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Wexford Park</a:t>
            </a:r>
          </a:p>
          <a:p>
            <a:pPr algn="r"/>
            <a:r>
              <a:rPr lang="en-US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Mount Pleasant, SC 29466</a:t>
            </a:r>
          </a:p>
          <a:p>
            <a:pPr algn="r"/>
            <a:r>
              <a:rPr lang="en-US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MLS# 18005342</a:t>
            </a:r>
          </a:p>
          <a:p>
            <a:pPr algn="r"/>
            <a:r>
              <a:rPr lang="en-US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$432,000</a:t>
            </a:r>
            <a:endParaRPr lang="en-US" sz="1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51" y="3286972"/>
            <a:ext cx="1783080" cy="118872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76" y="3286972"/>
            <a:ext cx="1783080" cy="118872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9726" y="3286972"/>
            <a:ext cx="1783080" cy="118872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3286972"/>
            <a:ext cx="1783081" cy="118872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7263D39-BD4B-4019-8FE9-641EEA835D7A}"/>
              </a:ext>
            </a:extLst>
          </p:cNvPr>
          <p:cNvSpPr/>
          <p:nvPr/>
        </p:nvSpPr>
        <p:spPr>
          <a:xfrm>
            <a:off x="4511708" y="1905000"/>
            <a:ext cx="326069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Shiplap…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Wine Fridge…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Pot Filler!</a:t>
            </a:r>
            <a:endParaRPr lang="en-US" sz="2200" b="1" i="1" dirty="0">
              <a:solidFill>
                <a:srgbClr val="FFFF00"/>
              </a:solidFill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A11CA703-FC7E-45A8-9714-39DDC3019F18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51" y="7403973"/>
            <a:ext cx="1783080" cy="118872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93175760-BBBA-42C9-B195-0D14FBF11879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76" y="7403973"/>
            <a:ext cx="1783080" cy="118872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91F61081-0A50-4E3A-9B31-F5045BCFC3C0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9726" y="7403973"/>
            <a:ext cx="1783080" cy="118872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CB5CF93E-D79D-47DA-9EA3-98B07592D7EA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7403973"/>
            <a:ext cx="1783081" cy="118872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192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35</cp:revision>
  <dcterms:created xsi:type="dcterms:W3CDTF">2006-08-16T00:00:00Z</dcterms:created>
  <dcterms:modified xsi:type="dcterms:W3CDTF">2018-05-22T18:44:20Z</dcterms:modified>
</cp:coreProperties>
</file>