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138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588727"/>
            <a:ext cx="6857999" cy="3771712"/>
          </a:xfrm>
        </p:spPr>
        <p:txBody>
          <a:bodyPr anchor="ctr">
            <a:noAutofit/>
          </a:bodyPr>
          <a:lstStyle/>
          <a:p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This is a beautiful home on an awesome lot-almost .4 acres-Custom fenced back yard and backs up to wetlands-arguably one of the best home sites in the neighborhood! Built in 2015*Open concept floor plan (The Palmer) with double front piazza porches overlooking green space out front*Lovely popular Carolina Sunroom off the family room, fireplace in Family Room &amp; Butler's Pantry between Kitchen &amp; Dining Room with cabinets &amp; granite counter tops*Absolutely beautiful open bright kitchen with island, granite &amp; stainless*VERY spacious Master Suite along with 3 additional nice sized bedrooms*Carolina Sunroom opens onto great deck for relaxing or grilling-- all overlooking your great backyard! Neighborhood is in popular Dorchester II Schools and has great amenities-pool, clubhouse &amp; playgrounds* Seller uses Dining Room as a pool/game room! </a:t>
            </a:r>
            <a:r>
              <a:rPr lang="en-US" sz="1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Homesite</a:t>
            </a: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backs up to wetlands per builder!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074" y="8360827"/>
            <a:ext cx="89654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8257451"/>
            <a:ext cx="6858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Sheila Romanosky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(843) 224-0242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sromanosky@carolinaone.com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905" y="8360439"/>
            <a:ext cx="686577" cy="6865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7" r="15042" b="29586"/>
          <a:stretch/>
        </p:blipFill>
        <p:spPr>
          <a:xfrm>
            <a:off x="1633276" y="523220"/>
            <a:ext cx="3577522" cy="2487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8" y="523220"/>
            <a:ext cx="1369700" cy="911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8" y="3678760"/>
            <a:ext cx="1371600" cy="90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599" y="523220"/>
            <a:ext cx="1371600" cy="913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8" y="2100358"/>
            <a:ext cx="1371600" cy="913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6"/>
          <a:stretch/>
        </p:blipFill>
        <p:spPr>
          <a:xfrm>
            <a:off x="5348599" y="3678760"/>
            <a:ext cx="1374612" cy="90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599" y="2101622"/>
            <a:ext cx="1371600" cy="911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410200"/>
            <a:ext cx="1367800" cy="9118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6" y="3678760"/>
            <a:ext cx="1367806" cy="910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80" y="3678760"/>
            <a:ext cx="1365900" cy="911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3010316"/>
            <a:ext cx="6858000" cy="6472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114 Daniels Ridge Drive</a:t>
            </a:r>
          </a:p>
          <a:p>
            <a:r>
              <a:rPr lang="en-US" sz="1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The Bluffs at Ashley River ~ Summerville ~ MLS# 17020468 ~ $370,000</a:t>
            </a:r>
            <a:endParaRPr lang="en-US" sz="1500" i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68580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Almost .4 Acre Lot Backs Up To Wetlands!</a:t>
            </a:r>
          </a:p>
        </p:txBody>
      </p:sp>
    </p:spTree>
    <p:extLst>
      <p:ext uri="{BB962C8B-B14F-4D97-AF65-F5344CB8AC3E}">
        <p14:creationId xmlns:p14="http://schemas.microsoft.com/office/powerpoint/2010/main" val="161914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180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Ashley Gem</dc:title>
  <dc:creator>CVH360</dc:creator>
  <cp:lastModifiedBy>A. Thomas Price</cp:lastModifiedBy>
  <cp:revision>39</cp:revision>
  <dcterms:created xsi:type="dcterms:W3CDTF">2006-08-16T00:00:00Z</dcterms:created>
  <dcterms:modified xsi:type="dcterms:W3CDTF">2017-07-24T19:02:05Z</dcterms:modified>
</cp:coreProperties>
</file>