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6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946654"/>
            <a:ext cx="6857999" cy="3308898"/>
          </a:xfrm>
        </p:spPr>
        <p:txBody>
          <a:bodyPr anchor="ctr">
            <a:noAutofit/>
          </a:bodyPr>
          <a:lstStyle/>
          <a:p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This is a beautiful home on an awesome lot-almost .4 acres-Custom fenced back yard and backs up to wetlands-arguably one of the best home sites in the neighborhood! Built in 2015*Open concept floor plan (The Palmer) with double front piazza porches overlooking green space out front*Lovely popular Carolina Sunroom off the family room, fireplace in Family Room &amp; Butler's Pantry between Kitchen &amp; Dining Room with cabinets &amp; granite counter tops*Absolutely beautiful open bright kitchen with island, granite &amp; stainless*VERY spacious Master Suite along with 3 additional nice sized bedrooms*Carolina Sunroom opens onto great deck for relaxing or grilling-- all overlooking your great backyard! Neighborhood is in popular Dorchester II Schools and has great amenities-pool, clubhouse &amp; playgrounds* Seller uses Dining Room as a pool/game room! </a:t>
            </a:r>
            <a:r>
              <a:rPr lang="en-US" sz="1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Homesite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backs up to wetlands per builder!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074" y="8360827"/>
            <a:ext cx="89654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8257451"/>
            <a:ext cx="685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Sheila Romanosky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(843) 224-0242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sromanosky@carolinaone.com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05" y="8360439"/>
            <a:ext cx="686577" cy="686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r="15042" b="29586"/>
          <a:stretch/>
        </p:blipFill>
        <p:spPr>
          <a:xfrm>
            <a:off x="1633276" y="885593"/>
            <a:ext cx="3577522" cy="248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8" y="885593"/>
            <a:ext cx="1369700" cy="91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4041133"/>
            <a:ext cx="1371600" cy="90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99" y="885593"/>
            <a:ext cx="1371600" cy="91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2462731"/>
            <a:ext cx="1371600" cy="91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6"/>
          <a:stretch/>
        </p:blipFill>
        <p:spPr>
          <a:xfrm>
            <a:off x="5348599" y="4041133"/>
            <a:ext cx="1374612" cy="90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99" y="2463995"/>
            <a:ext cx="1371600" cy="91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10200"/>
            <a:ext cx="1367800" cy="9118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6" y="4041133"/>
            <a:ext cx="1367806" cy="910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4041133"/>
            <a:ext cx="1365900" cy="91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3372689"/>
            <a:ext cx="6858000" cy="6472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114 Daniels Ridge Drive</a:t>
            </a:r>
          </a:p>
          <a:p>
            <a:r>
              <a:rPr lang="en-US" sz="1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The Bluffs at Ashley River ~ Summerville ~ MLS# 17020468 ~ $368,000</a:t>
            </a:r>
            <a:endParaRPr lang="en-US" sz="15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9707"/>
            <a:ext cx="685800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.39 Acre Wetlands Cul-de-sac Lot</a:t>
            </a:r>
          </a:p>
          <a:p>
            <a:pPr algn="ctr"/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Dorchester District II Schools</a:t>
            </a:r>
          </a:p>
        </p:txBody>
      </p:sp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180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41</cp:revision>
  <dcterms:created xsi:type="dcterms:W3CDTF">2006-08-16T00:00:00Z</dcterms:created>
  <dcterms:modified xsi:type="dcterms:W3CDTF">2017-08-22T16:14:21Z</dcterms:modified>
</cp:coreProperties>
</file>