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100" d="100"/>
          <a:sy n="100" d="100"/>
        </p:scale>
        <p:origin x="144" y="-118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11" name="Rectangle 10"/>
          <p:cNvSpPr/>
          <p:nvPr/>
        </p:nvSpPr>
        <p:spPr>
          <a:xfrm>
            <a:off x="0" y="5729628"/>
            <a:ext cx="7772400" cy="2246769"/>
          </a:xfrm>
          <a:prstGeom prst="rect">
            <a:avLst/>
          </a:prstGeom>
          <a:noFill/>
          <a:ln>
            <a:noFill/>
          </a:ln>
        </p:spPr>
        <p:txBody>
          <a:bodyPr wrap="square" anchor="ctr">
            <a:spAutoFit/>
          </a:bodyPr>
          <a:lstStyle/>
          <a:p>
            <a:pPr algn="ctr"/>
            <a:r>
              <a:rPr lang="en-US" sz="1400" b="1" dirty="0">
                <a:solidFill>
                  <a:srgbClr val="002060"/>
                </a:solidFill>
                <a:latin typeface="Century Gothic" panose="020B0502020202020204" pitchFamily="34" charset="0"/>
              </a:rPr>
              <a:t>Wonderful ranch home in the much sought after Oaks Estates neighborhood. This location is close to the Naval Weapons Station as well as Volvo, Boeing, Google, Parks, Boating, Golf, Shopping and Schools. The fabulous .52 acre fenced yard allows plenty of room for cookouts, children's play and privacy. Home has 3 bedrooms and a FROG that could be the 4th bedroom. There is a laundry room off of the kitchen leading into the two car garage with a work bench. Enjoy family meals in the traditional dining room with fabulous chandelier from time gone by. Relax on the front porch with sweet tea &amp; enjoy the quiet atmosphere of your new home. Hardwood floors run throughout most of this house with the exception of the kitchen and frog. A new Rinnai system &amp; approx. nine year old A/C assures your comfort. No HOA!</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86679" y="8131381"/>
            <a:ext cx="1363980" cy="911852"/>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4751193" y="8130107"/>
            <a:ext cx="1364918"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6307930" y="8132960"/>
            <a:ext cx="1368742" cy="909330"/>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7" cstate="print">
            <a:extLst>
              <a:ext uri="{28A0092B-C50C-407E-A947-70E740481C1C}">
                <a14:useLocalDpi xmlns:a14="http://schemas.microsoft.com/office/drawing/2010/main" val="0"/>
              </a:ext>
            </a:extLst>
          </a:blip>
          <a:srcRect/>
          <a:stretch/>
        </p:blipFill>
        <p:spPr>
          <a:xfrm>
            <a:off x="1640089" y="8134858"/>
            <a:ext cx="1363029" cy="905535"/>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455908"/>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rgbClr val="002060"/>
                </a:solidFill>
                <a:latin typeface="Century Gothic" pitchFamily="34" charset="0"/>
              </a:rPr>
              <a:t>Great Ranch in Goose Creek</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86679" y="4664372"/>
            <a:ext cx="1369695" cy="909963"/>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1647227" y="4662789"/>
            <a:ext cx="1360183" cy="91313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3192548" y="8133278"/>
            <a:ext cx="1366827" cy="908058"/>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4755962" y="4662154"/>
            <a:ext cx="1369695" cy="91313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3198264" y="4663104"/>
            <a:ext cx="1371600" cy="911229"/>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6311754" y="4665324"/>
            <a:ext cx="1364918" cy="906790"/>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83822" y="9220200"/>
            <a:ext cx="585353"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669175" y="9220200"/>
            <a:ext cx="5350625"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2060"/>
                </a:solidFill>
                <a:latin typeface="Trebuchet MS" panose="020B0603020202020204" pitchFamily="34" charset="0"/>
              </a:rPr>
              <a:t>Gay Slough</a:t>
            </a:r>
            <a:br>
              <a:rPr lang="en-US" sz="1800" i="0" dirty="0">
                <a:solidFill>
                  <a:srgbClr val="002060"/>
                </a:solidFill>
                <a:latin typeface="Trebuchet MS" panose="020B0603020202020204" pitchFamily="34" charset="0"/>
              </a:rPr>
            </a:br>
            <a:r>
              <a:rPr lang="en-US" sz="1400" i="0" spc="0" dirty="0">
                <a:solidFill>
                  <a:srgbClr val="002060"/>
                </a:solidFill>
                <a:latin typeface="Trebuchet MS" panose="020B0603020202020204" pitchFamily="34" charset="0"/>
                <a:cs typeface="Times New Roman" pitchFamily="18" charset="0"/>
              </a:rPr>
              <a:t>(843) 452-9708</a:t>
            </a:r>
            <a:br>
              <a:rPr lang="en-US" sz="1400" i="0" spc="0" dirty="0">
                <a:solidFill>
                  <a:srgbClr val="002060"/>
                </a:solidFill>
                <a:latin typeface="Trebuchet MS" panose="020B0603020202020204" pitchFamily="34" charset="0"/>
                <a:cs typeface="Times New Roman" pitchFamily="18" charset="0"/>
              </a:rPr>
            </a:br>
            <a:r>
              <a:rPr lang="en-US" sz="1400" i="0" spc="0" dirty="0">
                <a:solidFill>
                  <a:srgbClr val="002060"/>
                </a:solidFill>
                <a:latin typeface="Trebuchet MS" panose="020B0603020202020204" pitchFamily="34" charset="0"/>
                <a:cs typeface="Times New Roman" pitchFamily="18" charset="0"/>
              </a:rPr>
              <a:t>gslough@carolinaone.com</a:t>
            </a:r>
            <a:br>
              <a:rPr lang="en-US" sz="1400" i="0" spc="0" dirty="0">
                <a:solidFill>
                  <a:srgbClr val="002060"/>
                </a:solidFill>
                <a:latin typeface="Trebuchet MS" panose="020B0603020202020204" pitchFamily="34" charset="0"/>
                <a:cs typeface="Times New Roman" pitchFamily="18" charset="0"/>
              </a:rPr>
            </a:br>
            <a:br>
              <a:rPr lang="en-US" sz="1400" i="0" spc="0" dirty="0">
                <a:solidFill>
                  <a:srgbClr val="002060"/>
                </a:solidFill>
                <a:latin typeface="Trebuchet MS" panose="020B0603020202020204" pitchFamily="34" charset="0"/>
                <a:cs typeface="Times New Roman" pitchFamily="18" charset="0"/>
              </a:rPr>
            </a:br>
            <a:r>
              <a:rPr lang="en-US" sz="1200" i="0" spc="0" dirty="0">
                <a:solidFill>
                  <a:srgbClr val="002060"/>
                </a:solidFill>
                <a:latin typeface="Trebuchet MS" panose="020B0603020202020204" pitchFamily="34" charset="0"/>
                <a:cs typeface="Times New Roman" pitchFamily="18" charset="0"/>
              </a:rPr>
              <a:t>Carolina One Real Estate • 195 W Coleman Blvd • Mount Pleasant, SC 29464</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403658" y="9719846"/>
            <a:ext cx="1368742" cy="246221"/>
          </a:xfrm>
          <a:prstGeom prst="rect">
            <a:avLst/>
          </a:prstGeom>
          <a:noFill/>
        </p:spPr>
        <p:txBody>
          <a:bodyPr wrap="square" rtlCol="0">
            <a:spAutoFit/>
          </a:bodyPr>
          <a:lstStyle/>
          <a:p>
            <a:pPr algn="ctr"/>
            <a:r>
              <a:rPr lang="en-US" sz="1000" dirty="0">
                <a:solidFill>
                  <a:srgbClr val="002060"/>
                </a:solidFill>
                <a:latin typeface="Trebuchet MS" panose="020B0603020202020204" pitchFamily="34" charset="0"/>
              </a:rPr>
              <a:t>www.gayslough.com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74143"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6">
            <a:extLst>
              <a:ext uri="{28A0092B-C50C-407E-A947-70E740481C1C}">
                <a14:useLocalDpi xmlns:a14="http://schemas.microsoft.com/office/drawing/2010/main" val="0"/>
              </a:ext>
            </a:extLst>
          </a:blip>
          <a:srcRect/>
          <a:stretch/>
        </p:blipFill>
        <p:spPr>
          <a:xfrm>
            <a:off x="1576330" y="609617"/>
            <a:ext cx="4619739" cy="306914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832472"/>
            <a:ext cx="7757718" cy="675338"/>
          </a:xfrm>
        </p:spPr>
        <p:txBody>
          <a:bodyPr anchor="t">
            <a:noAutofit/>
          </a:bodyPr>
          <a:lstStyle/>
          <a:p>
            <a:r>
              <a:rPr lang="pt-BR" sz="2400" b="1" dirty="0">
                <a:solidFill>
                  <a:srgbClr val="002060"/>
                </a:solidFill>
                <a:latin typeface="Century Gothic" pitchFamily="34" charset="0"/>
              </a:rPr>
              <a:t>114 Middleton Drive</a:t>
            </a:r>
            <a:br>
              <a:rPr lang="pt-BR" sz="2400" dirty="0">
                <a:solidFill>
                  <a:srgbClr val="002060"/>
                </a:solidFill>
                <a:latin typeface="Century Gothic" pitchFamily="34" charset="0"/>
              </a:rPr>
            </a:br>
            <a:r>
              <a:rPr lang="en-US" sz="2000" dirty="0">
                <a:solidFill>
                  <a:srgbClr val="002060"/>
                </a:solidFill>
                <a:latin typeface="Century Gothic" pitchFamily="34" charset="0"/>
              </a:rPr>
              <a:t>Oaks Estates | Goose Creek | MLS# 19022439 | $230,000</a:t>
            </a:r>
          </a:p>
        </p:txBody>
      </p:sp>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TotalTime>
  <Words>201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Trebuchet MS</vt:lpstr>
      <vt:lpstr>Office Theme</vt:lpstr>
      <vt:lpstr>114 Middleton Drive Oaks Estates | Goose Creek | MLS# 19022439 | $230,000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53</cp:revision>
  <dcterms:created xsi:type="dcterms:W3CDTF">2006-08-16T00:00:00Z</dcterms:created>
  <dcterms:modified xsi:type="dcterms:W3CDTF">2019-08-21T13:27:14Z</dcterms:modified>
</cp:coreProperties>
</file>