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2" t="12483" r="52" b="20112"/>
          <a:stretch/>
        </p:blipFill>
        <p:spPr bwMode="auto">
          <a:xfrm>
            <a:off x="1597818" y="2286000"/>
            <a:ext cx="4572000" cy="20427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2382" y="783938"/>
            <a:ext cx="7774782" cy="1461570"/>
          </a:xfrm>
          <a:effectLst>
            <a:innerShdw blurRad="63500" dist="50800">
              <a:prstClr val="black">
                <a:alpha val="75000"/>
              </a:prstClr>
            </a:innerShdw>
          </a:effectLst>
        </p:spPr>
        <p:txBody>
          <a:bodyPr anchor="ctr">
            <a:noAutofit/>
          </a:bodyPr>
          <a:lstStyle/>
          <a:p>
            <a:r>
              <a:rPr lang="en-US" sz="5400" b="1" dirty="0">
                <a:ln>
                  <a:solidFill>
                    <a:schemeClr val="bg2">
                      <a:lumMod val="75000"/>
                    </a:schemeClr>
                  </a:solidFill>
                </a:ln>
                <a:solidFill>
                  <a:srgbClr val="FF0000"/>
                </a:solidFill>
                <a:effectLst>
                  <a:innerShdw blurRad="63500" dist="50800" dir="18900000">
                    <a:prstClr val="black">
                      <a:alpha val="76000"/>
                    </a:prstClr>
                  </a:innerShdw>
                </a:effectLst>
                <a:latin typeface="Freestyle Script" panose="030804020302050B0404" pitchFamily="66" charset="0"/>
              </a:rPr>
              <a:t>Great New Listing!!</a:t>
            </a:r>
            <a:endParaRPr lang="en-US" sz="5400" b="1" dirty="0">
              <a:ln>
                <a:solidFill>
                  <a:schemeClr val="bg2">
                    <a:lumMod val="75000"/>
                  </a:schemeClr>
                </a:solidFill>
              </a:ln>
              <a:solidFill>
                <a:srgbClr val="FF0000"/>
              </a:solidFill>
              <a:effectLst>
                <a:innerShdw blurRad="63500" dist="50800" dir="18900000">
                  <a:prstClr val="black">
                    <a:alpha val="76000"/>
                  </a:prstClr>
                </a:innerShdw>
              </a:effectLst>
              <a:latin typeface="eurofurence" panose="020F0402020203080204" pitchFamily="34" charset="0"/>
            </a:endParaRPr>
          </a:p>
        </p:txBody>
      </p:sp>
      <p:sp>
        <p:nvSpPr>
          <p:cNvPr id="3" name="Subtitle 2"/>
          <p:cNvSpPr>
            <a:spLocks noGrp="1"/>
          </p:cNvSpPr>
          <p:nvPr>
            <p:ph type="subTitle" idx="1"/>
          </p:nvPr>
        </p:nvSpPr>
        <p:spPr>
          <a:xfrm>
            <a:off x="1597818" y="4542601"/>
            <a:ext cx="4572000" cy="4299300"/>
          </a:xfrm>
        </p:spPr>
        <p:txBody>
          <a:bodyPr anchor="ctr">
            <a:noAutofit/>
          </a:bodyPr>
          <a:lstStyle/>
          <a:p>
            <a:r>
              <a:rPr lang="en-US" sz="1200" dirty="0">
                <a:solidFill>
                  <a:schemeClr val="bg2">
                    <a:lumMod val="50000"/>
                  </a:schemeClr>
                </a:solidFill>
                <a:latin typeface="Lucida Sans" panose="020B0602030504020204" pitchFamily="34" charset="0"/>
              </a:rPr>
              <a:t>Dorchester II schools, Large lot, Close to town, One story, Well maintained, No HOA, 1700 </a:t>
            </a:r>
            <a:r>
              <a:rPr lang="en-US" sz="1200" dirty="0" err="1">
                <a:solidFill>
                  <a:schemeClr val="bg2">
                    <a:lumMod val="50000"/>
                  </a:schemeClr>
                </a:solidFill>
                <a:latin typeface="Lucida Sans" panose="020B0602030504020204" pitchFamily="34" charset="0"/>
              </a:rPr>
              <a:t>sq</a:t>
            </a:r>
            <a:r>
              <a:rPr lang="en-US" sz="1200" dirty="0">
                <a:solidFill>
                  <a:schemeClr val="bg2">
                    <a:lumMod val="50000"/>
                  </a:schemeClr>
                </a:solidFill>
                <a:latin typeface="Lucida Sans" panose="020B0602030504020204" pitchFamily="34" charset="0"/>
              </a:rPr>
              <a:t> ft., just what you have been looking for in a home! Enter this well maintained home to the open foyer. To the right find a large family room with plate glass window for a light and welcoming living area. Continue to the formal dining room, which can easily accommodate large furniture for family gatherings. The patio is off the dining room, convenient for outdoor entertainment. Eat-in kitchen area with bay window is perfect for casual meals. Kitchen is complete with stainless stove, built-in microwave and refrigerator, shelving units to remain for additional storage and are a perfect addition to this functional kitchen. Dishwasher also included. Off the kitchen is the large laundry area and converted garage which can be used as the 4th bedroom or office, has partially finished closet</a:t>
            </a:r>
            <a:r>
              <a:rPr lang="en-US" sz="1200" dirty="0" smtClean="0">
                <a:solidFill>
                  <a:schemeClr val="bg2">
                    <a:lumMod val="50000"/>
                  </a:schemeClr>
                </a:solidFill>
                <a:latin typeface="Lucida Sans" panose="020B0602030504020204" pitchFamily="34" charset="0"/>
              </a:rPr>
              <a:t>. Bedrooms </a:t>
            </a:r>
            <a:r>
              <a:rPr lang="en-US" sz="1200" dirty="0">
                <a:solidFill>
                  <a:schemeClr val="bg2">
                    <a:lumMod val="50000"/>
                  </a:schemeClr>
                </a:solidFill>
                <a:latin typeface="Lucida Sans" panose="020B0602030504020204" pitchFamily="34" charset="0"/>
              </a:rPr>
              <a:t>are located on other side of the house. Master is large enough for a king bed and armoire. The bathroom has been updated, and includes tiled shower/tub combo and walk-in closet. The secondary bedrooms are also spacious. Hall bath has been updated, and has plenty of room to move around. The yard is huge, approx. .4 acre lot! Call to schedule your appointment to view this beautiful home today!</a:t>
            </a:r>
            <a:endParaRPr lang="en-US" sz="105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114 </a:t>
            </a:r>
            <a:r>
              <a:rPr lang="en-US" sz="17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Niblick</a:t>
            </a: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Road</a:t>
            </a:r>
            <a:endParaRPr lang="en-US" sz="17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Corey Woods ~ Summerville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16008522 ~ $157,900</a:t>
            </a:r>
            <a:endPar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Laurie A </a:t>
              </a:r>
              <a:r>
                <a:rPr lang="it-IT" sz="1400" dirty="0" smtClean="0">
                  <a:latin typeface="Lucida Sans" panose="020B0602030504020204" pitchFamily="34" charset="0"/>
                </a:rPr>
                <a:t>Loparo, ABR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100" dirty="0">
                  <a:latin typeface="Lucida Sans" panose="020B0602030504020204" pitchFamily="34" charset="0"/>
                </a:rPr>
                <a:t>laurieloparo@gmail.com</a:t>
              </a:r>
            </a:p>
            <a:p>
              <a:pPr algn="ctr"/>
              <a:r>
                <a:rPr lang="en-US" sz="1100" dirty="0" smtClean="0">
                  <a:latin typeface="Lucida Sans" panose="020B0602030504020204" pitchFamily="34" charset="0"/>
                </a:rPr>
                <a:t>lauriesellscharleston.com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smtClean="0">
                  <a:latin typeface="Lucida Sans" panose="020B0602030504020204" pitchFamily="34" charset="0"/>
                </a:rPr>
                <a:t>442-1290 | Office </a:t>
              </a:r>
              <a:r>
                <a:rPr lang="en-US" sz="900" dirty="0">
                  <a:latin typeface="Lucida Sans" panose="020B0602030504020204" pitchFamily="34" charset="0"/>
                </a:rPr>
                <a:t>(855) </a:t>
              </a:r>
              <a:r>
                <a:rPr lang="en-US" sz="900" dirty="0" smtClean="0">
                  <a:latin typeface="Lucida Sans" panose="020B0602030504020204" pitchFamily="34" charset="0"/>
                </a:rPr>
                <a:t>352-9088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7143" y="9055800"/>
            <a:ext cx="981075"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310"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338523" y="34143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10"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338523" y="22860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310"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310"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8153400" y="754299"/>
            <a:ext cx="1148071" cy="400110"/>
          </a:xfrm>
          <a:prstGeom prst="rect">
            <a:avLst/>
          </a:prstGeom>
        </p:spPr>
        <p:txBody>
          <a:bodyPr wrap="none">
            <a:spAutoFit/>
          </a:bodyPr>
          <a:lstStyle/>
          <a:p>
            <a:r>
              <a:rPr lang="en-US" b="1" dirty="0" smtClean="0">
                <a:solidFill>
                  <a:srgbClr val="FFFF00"/>
                </a:solidFill>
                <a:effectLst>
                  <a:innerShdw blurRad="63500" dist="50800" dir="18900000">
                    <a:prstClr val="black">
                      <a:alpha val="50000"/>
                    </a:prstClr>
                  </a:innerShdw>
                </a:effectLst>
                <a:latin typeface="Freestyle Script" panose="030804020302050B0404" pitchFamily="66" charset="0"/>
              </a:rPr>
              <a:t>Just Reduced!</a:t>
            </a:r>
            <a:endParaRPr lang="en-US" dirty="0">
              <a:solidFill>
                <a:srgbClr val="FFFF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8522" y="79275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338522" y="45426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338522" y="56709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338522" y="6799200"/>
            <a:ext cx="136969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307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Great New Listing!!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2016-04-01T16:25:22Z</dcterms:modified>
</cp:coreProperties>
</file>