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336" y="-1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5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3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6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3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6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1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7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0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4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8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D3742-D5B4-4589-844C-8E993465DB96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E7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514"/>
            <a:ext cx="7772400" cy="10058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3044" y="5216863"/>
            <a:ext cx="3626311" cy="1052225"/>
          </a:xfrm>
        </p:spPr>
        <p:txBody>
          <a:bodyPr anchor="ctr">
            <a:normAutofit fontScale="90000"/>
          </a:bodyPr>
          <a:lstStyle/>
          <a:p>
            <a:r>
              <a:rPr lang="en-US" sz="3200" dirty="0">
                <a:latin typeface="Adobe Caslon Pro" panose="0205050205050A020403" pitchFamily="18" charset="0"/>
              </a:rPr>
              <a:t>114 Raintree</a:t>
            </a:r>
            <a:r>
              <a:rPr lang="en-US" sz="3200" dirty="0" smtClean="0">
                <a:latin typeface="Adobe Caslon Pro" panose="0205050205050A020403" pitchFamily="18" charset="0"/>
              </a:rPr>
              <a:t/>
            </a:r>
            <a:br>
              <a:rPr lang="en-US" sz="3200" dirty="0" smtClean="0">
                <a:latin typeface="Adobe Caslon Pro" panose="0205050205050A020403" pitchFamily="18" charset="0"/>
              </a:rPr>
            </a:br>
            <a:r>
              <a:rPr lang="en-US" sz="2200" dirty="0" smtClean="0">
                <a:latin typeface="Adobe Caslon Pro" panose="0205050205050A020403" pitchFamily="18" charset="0"/>
              </a:rPr>
              <a:t>Aiken, SC 29803</a:t>
            </a:r>
            <a:br>
              <a:rPr lang="en-US" sz="2200" dirty="0" smtClean="0">
                <a:latin typeface="Adobe Caslon Pro" panose="0205050205050A020403" pitchFamily="18" charset="0"/>
              </a:rPr>
            </a:br>
            <a:r>
              <a:rPr lang="en-US" sz="2200" dirty="0" smtClean="0">
                <a:latin typeface="Adobe Caslon Pro" panose="0205050205050A020403" pitchFamily="18" charset="0"/>
              </a:rPr>
              <a:t>MLS# 89822 / </a:t>
            </a:r>
            <a:r>
              <a:rPr lang="en-US" sz="2200" dirty="0">
                <a:latin typeface="Adobe Caslon Pro" panose="0205050205050A020403" pitchFamily="18" charset="0"/>
              </a:rPr>
              <a:t>$69,900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600" y="6456800"/>
            <a:ext cx="7387198" cy="1449184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Adobe Caslon Pro" panose="0205050205050A020403" pitchFamily="18" charset="0"/>
              </a:rPr>
              <a:t>Well maintained two bedroom unit with private fenced backyard. </a:t>
            </a:r>
            <a:r>
              <a:rPr lang="en-US" sz="2000" dirty="0" smtClean="0">
                <a:latin typeface="Adobe Caslon Pro" panose="0205050205050A020403" pitchFamily="18" charset="0"/>
              </a:rPr>
              <a:t/>
            </a:r>
            <a:br>
              <a:rPr lang="en-US" sz="2000" dirty="0" smtClean="0">
                <a:latin typeface="Adobe Caslon Pro" panose="0205050205050A020403" pitchFamily="18" charset="0"/>
              </a:rPr>
            </a:br>
            <a:r>
              <a:rPr lang="en-US" sz="2000" dirty="0" smtClean="0">
                <a:latin typeface="Adobe Caslon Pro" panose="0205050205050A020403" pitchFamily="18" charset="0"/>
              </a:rPr>
              <a:t>End </a:t>
            </a:r>
            <a:r>
              <a:rPr lang="en-US" sz="2000" dirty="0">
                <a:latin typeface="Adobe Caslon Pro" panose="0205050205050A020403" pitchFamily="18" charset="0"/>
              </a:rPr>
              <a:t>unit with nice open floor plan. Great location, fresh paint with light and bright </a:t>
            </a:r>
            <a:r>
              <a:rPr lang="en-US" sz="2000" dirty="0" smtClean="0">
                <a:latin typeface="Adobe Caslon Pro" panose="0205050205050A020403" pitchFamily="18" charset="0"/>
              </a:rPr>
              <a:t>kitchen.</a:t>
            </a:r>
            <a:br>
              <a:rPr lang="en-US" sz="2000" dirty="0" smtClean="0">
                <a:latin typeface="Adobe Caslon Pro" panose="0205050205050A020403" pitchFamily="18" charset="0"/>
              </a:rPr>
            </a:br>
            <a:r>
              <a:rPr lang="en-US" sz="2000" dirty="0" smtClean="0">
                <a:latin typeface="Adobe Caslon Pro" panose="0205050205050A020403" pitchFamily="18" charset="0"/>
              </a:rPr>
              <a:t>PRICE </a:t>
            </a:r>
            <a:r>
              <a:rPr lang="en-US" sz="2000" dirty="0">
                <a:latin typeface="Adobe Caslon Pro" panose="0205050205050A020403" pitchFamily="18" charset="0"/>
              </a:rPr>
              <a:t>REDUCED owner wants it sold NOW!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337872"/>
            <a:ext cx="77724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 smtClean="0">
                <a:latin typeface="Adobe Caslon Pro" panose="0205050205050A020403" pitchFamily="18" charset="0"/>
              </a:rPr>
              <a:t>Valli</a:t>
            </a:r>
            <a:r>
              <a:rPr lang="en-US" sz="1600" b="1" dirty="0" smtClean="0">
                <a:latin typeface="Adobe Caslon Pro" panose="0205050205050A020403" pitchFamily="18" charset="0"/>
              </a:rPr>
              <a:t> Catchpole</a:t>
            </a:r>
            <a:br>
              <a:rPr lang="en-US" sz="1600" b="1" dirty="0" smtClean="0">
                <a:latin typeface="Adobe Caslon Pro" panose="0205050205050A020403" pitchFamily="18" charset="0"/>
              </a:rPr>
            </a:br>
            <a:r>
              <a:rPr lang="en-US" sz="1400" dirty="0">
                <a:latin typeface="Adobe Caslon Pro" panose="0205050205050A020403" pitchFamily="18" charset="0"/>
              </a:rPr>
              <a:t>803.617.8540 / </a:t>
            </a:r>
            <a:r>
              <a:rPr lang="en-US" sz="1400" dirty="0" smtClean="0">
                <a:latin typeface="Adobe Caslon Pro" panose="0205050205050A020403" pitchFamily="18" charset="0"/>
              </a:rPr>
              <a:t>valli1@me.com</a:t>
            </a:r>
            <a:r>
              <a:rPr lang="en-US" sz="1400" b="1" dirty="0" smtClean="0">
                <a:latin typeface="Adobe Caslon Pro" panose="0205050205050A020403" pitchFamily="18" charset="0"/>
              </a:rPr>
              <a:t/>
            </a:r>
            <a:br>
              <a:rPr lang="en-US" sz="1400" b="1" dirty="0" smtClean="0">
                <a:latin typeface="Adobe Caslon Pro" panose="0205050205050A020403" pitchFamily="18" charset="0"/>
              </a:rPr>
            </a:br>
            <a:r>
              <a:rPr lang="en-US" sz="1100" dirty="0" smtClean="0">
                <a:latin typeface="Adobe Caslon Pro" panose="0205050205050A020403" pitchFamily="18" charset="0"/>
              </a:rPr>
              <a:t>Property Consultants of the South, </a:t>
            </a:r>
            <a:r>
              <a:rPr lang="en-US" sz="1100" dirty="0">
                <a:latin typeface="Adobe Caslon Pro" panose="0205050205050A020403" pitchFamily="18" charset="0"/>
              </a:rPr>
              <a:t>1429 Lyon </a:t>
            </a:r>
            <a:r>
              <a:rPr lang="en-US" sz="1100" dirty="0" err="1">
                <a:latin typeface="Adobe Caslon Pro" panose="0205050205050A020403" pitchFamily="18" charset="0"/>
              </a:rPr>
              <a:t>Dr</a:t>
            </a:r>
            <a:r>
              <a:rPr lang="en-US" sz="1100" dirty="0">
                <a:latin typeface="Adobe Caslon Pro" panose="0205050205050A020403" pitchFamily="18" charset="0"/>
              </a:rPr>
              <a:t> </a:t>
            </a:r>
            <a:r>
              <a:rPr lang="en-US" sz="1100" dirty="0" smtClean="0">
                <a:latin typeface="Adobe Caslon Pro" panose="0205050205050A020403" pitchFamily="18" charset="0"/>
              </a:rPr>
              <a:t>SE, Aiken, SC 29801 / www.FineSouthernLiving.com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20"/>
          <a:stretch/>
        </p:blipFill>
        <p:spPr>
          <a:xfrm rot="10800000">
            <a:off x="212696" y="194804"/>
            <a:ext cx="7347008" cy="44567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76267" y="5029151"/>
            <a:ext cx="1903532" cy="14276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01" y="7905984"/>
            <a:ext cx="1046335" cy="13951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90" y="3530903"/>
            <a:ext cx="2207419" cy="10715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01" y="5029151"/>
            <a:ext cx="1903532" cy="142764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947" y="7905984"/>
            <a:ext cx="1046335" cy="139511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293" y="7905984"/>
            <a:ext cx="1046335" cy="139511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4" y="7905984"/>
            <a:ext cx="1046335" cy="139511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774" y="7905984"/>
            <a:ext cx="1046335" cy="13951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120" y="7905984"/>
            <a:ext cx="1046335" cy="139511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30908"/>
            <a:ext cx="393414" cy="42749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957" y="9630908"/>
            <a:ext cx="417442" cy="4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8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114 Raintree Aiken, SC 29803 MLS# 89822 / $69,900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205 Buck Point Ct Aiken, SC 29803 MLS# 91017 $262,500</dc:title>
  <dc:creator>A. Thomas</dc:creator>
  <cp:lastModifiedBy>A. Thomas</cp:lastModifiedBy>
  <cp:revision>9</cp:revision>
  <dcterms:created xsi:type="dcterms:W3CDTF">2015-09-01T13:21:44Z</dcterms:created>
  <dcterms:modified xsi:type="dcterms:W3CDTF">2015-09-02T17:07:43Z</dcterms:modified>
</cp:coreProperties>
</file>