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ltUpDi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920633"/>
          </a:xfrm>
        </p:spPr>
        <p:txBody>
          <a:bodyPr anchor="t">
            <a:noAutofit/>
          </a:bodyPr>
          <a:lstStyle/>
          <a:p>
            <a:r>
              <a:rPr lang="en-US" sz="3600" b="1" dirty="0">
                <a:solidFill>
                  <a:schemeClr val="tx2"/>
                </a:solidFill>
                <a:effectLst>
                  <a:outerShdw blurRad="38100" dist="38100" dir="2700000" algn="tl">
                    <a:srgbClr val="000000">
                      <a:alpha val="43137"/>
                    </a:srgbClr>
                  </a:outerShdw>
                </a:effectLst>
                <a:latin typeface="Century Gothic" panose="020B0502020202020204" pitchFamily="34" charset="0"/>
              </a:rPr>
              <a:t>Shadowmoss Open House &amp; Luncheon</a:t>
            </a:r>
            <a:br>
              <a:rPr lang="en-US" sz="3200" b="1" dirty="0">
                <a:solidFill>
                  <a:schemeClr val="tx2"/>
                </a:solidFill>
                <a:effectLst>
                  <a:outerShdw blurRad="38100" dist="38100" dir="2700000" algn="tl">
                    <a:srgbClr val="000000">
                      <a:alpha val="43137"/>
                    </a:srgbClr>
                  </a:outerShdw>
                </a:effectLst>
                <a:latin typeface="Century Gothic" panose="020B0502020202020204" pitchFamily="34" charset="0"/>
              </a:rPr>
            </a:br>
            <a:r>
              <a:rPr lang="en-US" sz="2000" b="1" i="1" dirty="0">
                <a:solidFill>
                  <a:schemeClr val="tx2"/>
                </a:solidFill>
                <a:latin typeface="Century Gothic" panose="020B0502020202020204" pitchFamily="34" charset="0"/>
              </a:rPr>
              <a:t>Friday, September 21</a:t>
            </a:r>
            <a:r>
              <a:rPr lang="en-US" sz="2000" b="1" i="1" baseline="30000" dirty="0">
                <a:solidFill>
                  <a:schemeClr val="tx2"/>
                </a:solidFill>
                <a:latin typeface="Century Gothic" panose="020B0502020202020204" pitchFamily="34" charset="0"/>
              </a:rPr>
              <a:t>st</a:t>
            </a:r>
            <a:r>
              <a:rPr lang="en-US" sz="2000" b="1" i="1" dirty="0">
                <a:solidFill>
                  <a:schemeClr val="tx2"/>
                </a:solidFill>
                <a:latin typeface="Century Gothic" panose="020B0502020202020204" pitchFamily="34" charset="0"/>
              </a:rPr>
              <a:t> from 12:00 pm until 2:00 </a:t>
            </a:r>
          </a:p>
        </p:txBody>
      </p:sp>
      <p:sp>
        <p:nvSpPr>
          <p:cNvPr id="3" name="Subtitle 2"/>
          <p:cNvSpPr>
            <a:spLocks noGrp="1"/>
          </p:cNvSpPr>
          <p:nvPr>
            <p:ph type="subTitle" idx="1"/>
          </p:nvPr>
        </p:nvSpPr>
        <p:spPr>
          <a:xfrm>
            <a:off x="-1" y="920634"/>
            <a:ext cx="4999795" cy="2083463"/>
          </a:xfrm>
        </p:spPr>
        <p:txBody>
          <a:bodyPr anchor="ctr">
            <a:normAutofit/>
          </a:bodyPr>
          <a:lstStyle/>
          <a:p>
            <a:pPr algn="l"/>
            <a:r>
              <a:rPr lang="en-US" dirty="0">
                <a:solidFill>
                  <a:schemeClr val="tx2"/>
                </a:solidFill>
                <a:effectLst>
                  <a:outerShdw blurRad="38100" dist="38100" dir="2700000" algn="tl">
                    <a:srgbClr val="000000">
                      <a:alpha val="43137"/>
                    </a:srgbClr>
                  </a:outerShdw>
                </a:effectLst>
                <a:latin typeface="Century Gothic" panose="020B0502020202020204" pitchFamily="34" charset="0"/>
              </a:rPr>
              <a:t>114 Shadowmoss Pkwy</a:t>
            </a:r>
          </a:p>
          <a:p>
            <a:pPr algn="l"/>
            <a:r>
              <a:rPr lang="en-US" dirty="0">
                <a:solidFill>
                  <a:schemeClr val="tx2"/>
                </a:solidFill>
                <a:effectLst>
                  <a:outerShdw blurRad="38100" dist="38100" dir="2700000" algn="tl">
                    <a:srgbClr val="000000">
                      <a:alpha val="43137"/>
                    </a:srgbClr>
                  </a:outerShdw>
                </a:effectLst>
                <a:latin typeface="Century Gothic" panose="020B0502020202020204" pitchFamily="34" charset="0"/>
              </a:rPr>
              <a:t>MLS# 18024861</a:t>
            </a:r>
          </a:p>
          <a:p>
            <a:pPr algn="l"/>
            <a:r>
              <a:rPr lang="en-US" dirty="0">
                <a:solidFill>
                  <a:schemeClr val="tx2"/>
                </a:solidFill>
                <a:effectLst>
                  <a:outerShdw blurRad="38100" dist="38100" dir="2700000" algn="tl">
                    <a:srgbClr val="000000">
                      <a:alpha val="43137"/>
                    </a:srgbClr>
                  </a:outerShdw>
                </a:effectLst>
                <a:latin typeface="Century Gothic" panose="020B0502020202020204" pitchFamily="34" charset="0"/>
              </a:rPr>
              <a:t>$380,000</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8551" y="920634"/>
            <a:ext cx="4105449" cy="2736966"/>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033790"/>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86800" y="6405265"/>
            <a:ext cx="4572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6407727" y="6354634"/>
            <a:ext cx="2286000" cy="507831"/>
          </a:xfrm>
          <a:prstGeom prst="rect">
            <a:avLst/>
          </a:prstGeom>
        </p:spPr>
        <p:txBody>
          <a:bodyPr wrap="square" anchor="ctr">
            <a:spAutoFit/>
          </a:bodyPr>
          <a:lstStyle/>
          <a:p>
            <a:pPr algn="r"/>
            <a:r>
              <a:rPr lang="en-US" sz="900" dirty="0">
                <a:latin typeface="Century Gothic" panose="020B0502020202020204" pitchFamily="34" charset="0"/>
              </a:rPr>
              <a:t>Agent Owned Realty</a:t>
            </a:r>
          </a:p>
          <a:p>
            <a:pPr algn="r"/>
            <a:r>
              <a:rPr lang="en-US" sz="900" dirty="0">
                <a:latin typeface="Century Gothic" panose="020B0502020202020204" pitchFamily="34" charset="0"/>
              </a:rPr>
              <a:t>902 Savannah Hwy</a:t>
            </a:r>
          </a:p>
          <a:p>
            <a:pPr algn="r"/>
            <a:r>
              <a:rPr lang="en-US" sz="900" dirty="0">
                <a:latin typeface="Century Gothic" panose="020B0502020202020204" pitchFamily="34" charset="0"/>
              </a:rPr>
              <a:t>Charleston, SC 29407</a:t>
            </a:r>
          </a:p>
        </p:txBody>
      </p:sp>
      <p:sp>
        <p:nvSpPr>
          <p:cNvPr id="6" name="Rectangle 5"/>
          <p:cNvSpPr/>
          <p:nvPr/>
        </p:nvSpPr>
        <p:spPr>
          <a:xfrm>
            <a:off x="2286000" y="5939135"/>
            <a:ext cx="4572000" cy="923330"/>
          </a:xfrm>
          <a:prstGeom prst="rect">
            <a:avLst/>
          </a:prstGeom>
        </p:spPr>
        <p:txBody>
          <a:bodyPr>
            <a:spAutoFit/>
          </a:bodyPr>
          <a:lstStyle/>
          <a:p>
            <a:pPr algn="ctr"/>
            <a:r>
              <a:rPr lang="en-US" b="1" dirty="0">
                <a:latin typeface="Century Gothic" panose="020B0502020202020204" pitchFamily="34" charset="0"/>
              </a:rPr>
              <a:t>Jean Gilmer</a:t>
            </a:r>
          </a:p>
          <a:p>
            <a:pPr algn="ctr"/>
            <a:r>
              <a:rPr lang="en-US" dirty="0">
                <a:latin typeface="Century Gothic" panose="020B0502020202020204" pitchFamily="34" charset="0"/>
              </a:rPr>
              <a:t>843-270-1666</a:t>
            </a:r>
          </a:p>
          <a:p>
            <a:pPr algn="ctr"/>
            <a:r>
              <a:rPr lang="en-US" dirty="0">
                <a:latin typeface="Century Gothic" panose="020B0502020202020204" pitchFamily="34" charset="0"/>
              </a:rPr>
              <a:t>jgilmergolfer@gmail.com</a:t>
            </a:r>
          </a:p>
        </p:txBody>
      </p:sp>
      <p:sp>
        <p:nvSpPr>
          <p:cNvPr id="7" name="Rectangle 6"/>
          <p:cNvSpPr/>
          <p:nvPr/>
        </p:nvSpPr>
        <p:spPr>
          <a:xfrm>
            <a:off x="0" y="3657600"/>
            <a:ext cx="9144000" cy="2123658"/>
          </a:xfrm>
          <a:prstGeom prst="rect">
            <a:avLst/>
          </a:prstGeom>
        </p:spPr>
        <p:txBody>
          <a:bodyPr wrap="square">
            <a:spAutoFit/>
          </a:bodyPr>
          <a:lstStyle/>
          <a:p>
            <a:pPr algn="ctr"/>
            <a:r>
              <a:rPr lang="en-US" sz="1200" dirty="0">
                <a:latin typeface="Century Gothic" panose="020B0502020202020204" pitchFamily="34" charset="0"/>
              </a:rPr>
              <a:t>Large screened/</a:t>
            </a:r>
            <a:r>
              <a:rPr lang="en-US" sz="1200" dirty="0" err="1">
                <a:latin typeface="Century Gothic" panose="020B0502020202020204" pitchFamily="34" charset="0"/>
              </a:rPr>
              <a:t>Eze</a:t>
            </a:r>
            <a:r>
              <a:rPr lang="en-US" sz="1200" dirty="0">
                <a:latin typeface="Century Gothic" panose="020B0502020202020204" pitchFamily="34" charset="0"/>
              </a:rPr>
              <a:t>-Breeze Sliding Windows back porch with beautiful view of pond stocked with wide mouth bass. Large deck with built-in seating and permanent acrylic finish. Lots of ceiling fans with individual remote controls. Kitchen cabinets replaced with quartz counter tops(better than granite), laminate flooring, and bay window. Living room has gas logs with remote and surround ceramic tile and hearth, new carpet. Master Bedroom bath cabinets replaced with quartz counter tops, frameless new shower door and garden tub, ceramic tile floor, new carpet and walk-in closet. Finished room over garage heat/air tied into upstairs unit. Upstairs Jack and Jill Bathroom completely refurbished with new cabinets, quartz counter top, beautiful modern lighting and mirror, enclosure for tub with hand held shower head that moves up and down, and ceramic tile floor. Lots of storage space. Laundry room has pedestal front loading w/d with storage underneath, coat rack, and shelf. Crawl space has Encapsulation System/Dehumidifier with inside digital moisture monitor. (No musty smell in this house) ADT Security. House has all the conveniences for a great serene lifestyle. GOLF COURSE COMMUNITY.. Square footage from appraisal, buyer to measure if desired.</a:t>
            </a:r>
          </a:p>
        </p:txBody>
      </p:sp>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3004098"/>
            <a:ext cx="980253" cy="653502"/>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07710" y="3004098"/>
            <a:ext cx="980253" cy="653502"/>
          </a:xfrm>
          <a:prstGeom prst="rect">
            <a:avLst/>
          </a:prstGeom>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030840" y="3004098"/>
            <a:ext cx="980253" cy="653502"/>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015420" y="3004098"/>
            <a:ext cx="980253" cy="653502"/>
          </a:xfrm>
          <a:prstGeom prst="rect">
            <a:avLst/>
          </a:prstGeom>
        </p:spPr>
      </p:pic>
      <p:pic>
        <p:nvPicPr>
          <p:cNvPr id="16" name="Picture 15">
            <a:extLst>
              <a:ext uri="{FF2B5EF4-FFF2-40B4-BE49-F238E27FC236}">
                <a16:creationId xmlns:a16="http://schemas.microsoft.com/office/drawing/2014/main" id="{72D8B22A-4588-4512-B041-EE0F5A8C8129}"/>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023130" y="3004098"/>
            <a:ext cx="980253" cy="653502"/>
          </a:xfrm>
          <a:prstGeom prst="rect">
            <a:avLst/>
          </a:prstGeom>
        </p:spPr>
      </p:pic>
    </p:spTree>
    <p:extLst>
      <p:ext uri="{BB962C8B-B14F-4D97-AF65-F5344CB8AC3E}">
        <p14:creationId xmlns:p14="http://schemas.microsoft.com/office/powerpoint/2010/main" val="36650232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259</Words>
  <Application>Microsoft Office PowerPoint</Application>
  <PresentationFormat>On-screen Show (4:3)</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Shadowmoss Open House &amp; Luncheon Friday, September 21st from 12:00 pm until 2:00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Snee Farm Open House Saturday</dc:title>
  <dc:creator>CVH360</dc:creator>
  <cp:lastModifiedBy>A. Thomas Price</cp:lastModifiedBy>
  <cp:revision>5</cp:revision>
  <dcterms:created xsi:type="dcterms:W3CDTF">2006-08-16T00:00:00Z</dcterms:created>
  <dcterms:modified xsi:type="dcterms:W3CDTF">2018-09-20T16:05:17Z</dcterms:modified>
</cp:coreProperties>
</file>