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95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solidFill>
                  <a:schemeClr val="tx1">
                    <a:lumMod val="75000"/>
                    <a:lumOff val="25000"/>
                  </a:schemeClr>
                </a:solidFill>
                <a:latin typeface="Century Gothic" panose="020B0502020202020204" pitchFamily="34" charset="0"/>
              </a:rPr>
              <a:t>Live on the 8th hole of the golf course in this gorgeous move in ready home! A welcoming foyer leads you into a spacious family room with gas fireplace, brilliant hard wood floors, a dining area &amp; a bright, over-sized, eat-in kitchen with ceramic tile. Vaulted ceiling and open staircase add to the beauty! Sellers have installed an abundance of NEW cabinets, NEW granite counter tops, New stainless stove and New microwave! Appliances including refrigerator will convey with sale! Master bedroom is down stairs and 3 bedrooms are located up stairs PLUS a bonus room featuring hard wood floors! This home has been freshly painted and the sellers have installed a New roof and AC unit was replaced in 2013. Sellers pride shines throughout this home!</a:t>
            </a:r>
            <a:endParaRPr lang="en-US" sz="1600" dirty="0">
              <a:solidFill>
                <a:schemeClr val="tx1">
                  <a:lumMod val="75000"/>
                  <a:lumOff val="25000"/>
                </a:schemeClr>
              </a:solidFill>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C00000"/>
              </a:gs>
              <a:gs pos="100000">
                <a:schemeClr val="accent1">
                  <a:tint val="23500"/>
                  <a:satMod val="160000"/>
                  <a:alpha val="0"/>
                </a:schemeClr>
              </a:gs>
            </a:gsLst>
            <a:lin ang="5400000" scaled="0"/>
          </a:gradFill>
        </p:spPr>
        <p:txBody>
          <a:bodyPr anchor="t">
            <a:normAutofit/>
          </a:bodyPr>
          <a:lstStyle/>
          <a:p>
            <a:r>
              <a:rPr lang="en-US" i="1" dirty="0">
                <a:solidFill>
                  <a:schemeClr val="bg1"/>
                </a:solidFill>
                <a:effectLst>
                  <a:outerShdw blurRad="38100" dist="38100" dir="2700000" algn="tl">
                    <a:srgbClr val="000000">
                      <a:alpha val="43137"/>
                    </a:srgbClr>
                  </a:outerShdw>
                </a:effectLst>
                <a:latin typeface="Monotype Corsiva" panose="03010101010201010101" pitchFamily="66" charset="0"/>
              </a:rPr>
              <a:t>Open House Sunday </a:t>
            </a:r>
            <a:r>
              <a:rPr lang="en-US" i="1" dirty="0" smtClean="0">
                <a:solidFill>
                  <a:schemeClr val="bg1"/>
                </a:solidFill>
                <a:effectLst>
                  <a:outerShdw blurRad="38100" dist="38100" dir="2700000" algn="tl">
                    <a:srgbClr val="000000">
                      <a:alpha val="43137"/>
                    </a:srgbClr>
                  </a:outerShdw>
                </a:effectLst>
                <a:latin typeface="Monotype Corsiva" panose="03010101010201010101" pitchFamily="66" charset="0"/>
              </a:rPr>
              <a:t>~ </a:t>
            </a:r>
            <a:r>
              <a:rPr lang="en-US" i="1" dirty="0">
                <a:solidFill>
                  <a:schemeClr val="bg1"/>
                </a:solidFill>
                <a:effectLst>
                  <a:outerShdw blurRad="38100" dist="38100" dir="2700000" algn="tl">
                    <a:srgbClr val="000000">
                      <a:alpha val="43137"/>
                    </a:srgbClr>
                  </a:outerShdw>
                </a:effectLst>
                <a:latin typeface="Monotype Corsiva" panose="03010101010201010101" pitchFamily="66" charset="0"/>
              </a:rPr>
              <a:t>12:30 to 3:30</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114 Spalding </a:t>
            </a:r>
            <a:r>
              <a:rPr lang="en-US" sz="3200" dirty="0" smtClean="0">
                <a:latin typeface="Century Gothic" panose="020B0502020202020204" pitchFamily="34" charset="0"/>
              </a:rPr>
              <a:t>Circle</a:t>
            </a:r>
          </a:p>
          <a:p>
            <a:pPr algn="ctr"/>
            <a:endParaRPr lang="en-US" sz="2400" dirty="0" smtClean="0">
              <a:latin typeface="Century Gothic" panose="020B0502020202020204" pitchFamily="34" charset="0"/>
            </a:endParaRPr>
          </a:p>
          <a:p>
            <a:pPr algn="ctr"/>
            <a:r>
              <a:rPr lang="en-US" sz="2400" dirty="0" err="1">
                <a:latin typeface="Century Gothic" panose="020B0502020202020204" pitchFamily="34" charset="0"/>
              </a:rPr>
              <a:t>Crowfield</a:t>
            </a:r>
            <a:r>
              <a:rPr lang="en-US" sz="2400" dirty="0">
                <a:latin typeface="Century Gothic" panose="020B0502020202020204" pitchFamily="34" charset="0"/>
              </a:rPr>
              <a:t> Plantation</a:t>
            </a:r>
          </a:p>
          <a:p>
            <a:pPr algn="ctr"/>
            <a:r>
              <a:rPr lang="en-US" sz="2400" dirty="0">
                <a:latin typeface="Century Gothic" panose="020B0502020202020204" pitchFamily="34" charset="0"/>
              </a:rPr>
              <a:t>Goose Creek, SC 29445</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16000514 | $</a:t>
            </a:r>
            <a:r>
              <a:rPr lang="en-US" dirty="0" smtClean="0">
                <a:latin typeface="Century Gothic" panose="020B0502020202020204" pitchFamily="34" charset="0"/>
              </a:rPr>
              <a:t>299,000</a:t>
            </a:r>
          </a:p>
          <a:p>
            <a:pPr algn="ctr"/>
            <a:r>
              <a:rPr lang="en-US" dirty="0" smtClean="0">
                <a:latin typeface="Century Gothic" panose="020B0502020202020204" pitchFamily="34" charset="0"/>
              </a:rPr>
              <a:t>4 </a:t>
            </a:r>
            <a:r>
              <a:rPr lang="en-US" dirty="0" smtClean="0">
                <a:latin typeface="Century Gothic" panose="020B0502020202020204" pitchFamily="34" charset="0"/>
              </a:rPr>
              <a:t>Bed / 2½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198</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Open House Sunday ~ 12:30 to 3:30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17</cp:revision>
  <dcterms:created xsi:type="dcterms:W3CDTF">2006-08-16T00:00:00Z</dcterms:created>
  <dcterms:modified xsi:type="dcterms:W3CDTF">2016-01-19T20:12:15Z</dcterms:modified>
</cp:coreProperties>
</file>