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4/7/2016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 y="3452173"/>
            <a:ext cx="8000999" cy="2578157"/>
          </a:xfrm>
        </p:spPr>
        <p:txBody>
          <a:bodyPr anchor="ctr">
            <a:noAutofit/>
          </a:bodyPr>
          <a:lstStyle/>
          <a:p>
            <a:r>
              <a:rPr lang="en-US" sz="1600" dirty="0">
                <a:solidFill>
                  <a:schemeClr val="tx1">
                    <a:lumMod val="75000"/>
                    <a:lumOff val="25000"/>
                  </a:schemeClr>
                </a:solidFill>
                <a:latin typeface="Century Gothic" panose="020B0502020202020204" pitchFamily="34" charset="0"/>
              </a:rPr>
              <a:t>Elegant home on the golf course in </a:t>
            </a:r>
            <a:r>
              <a:rPr lang="en-US" sz="1600" dirty="0" err="1">
                <a:solidFill>
                  <a:schemeClr val="tx1">
                    <a:lumMod val="75000"/>
                    <a:lumOff val="25000"/>
                  </a:schemeClr>
                </a:solidFill>
                <a:latin typeface="Century Gothic" panose="020B0502020202020204" pitchFamily="34" charset="0"/>
              </a:rPr>
              <a:t>Crowfield</a:t>
            </a:r>
            <a:r>
              <a:rPr lang="en-US" sz="1600" dirty="0">
                <a:solidFill>
                  <a:schemeClr val="tx1">
                    <a:lumMod val="75000"/>
                    <a:lumOff val="25000"/>
                  </a:schemeClr>
                </a:solidFill>
                <a:latin typeface="Century Gothic" panose="020B0502020202020204" pitchFamily="34" charset="0"/>
              </a:rPr>
              <a:t> Plantation! This gorgeous home is move in ready! The floor plan is open featuring an oversized kitchen, eat in area and </a:t>
            </a:r>
            <a:r>
              <a:rPr lang="en-US" sz="1600" dirty="0" err="1">
                <a:solidFill>
                  <a:schemeClr val="tx1">
                    <a:lumMod val="75000"/>
                    <a:lumOff val="25000"/>
                  </a:schemeClr>
                </a:solidFill>
                <a:latin typeface="Century Gothic" panose="020B0502020202020204" pitchFamily="34" charset="0"/>
              </a:rPr>
              <a:t>spacous</a:t>
            </a:r>
            <a:r>
              <a:rPr lang="en-US" sz="1600" dirty="0">
                <a:solidFill>
                  <a:schemeClr val="tx1">
                    <a:lumMod val="75000"/>
                    <a:lumOff val="25000"/>
                  </a:schemeClr>
                </a:solidFill>
                <a:latin typeface="Century Gothic" panose="020B0502020202020204" pitchFamily="34" charset="0"/>
              </a:rPr>
              <a:t> family room. Vaulted ceiling and open staircase add to the beauty! Sellers have installed an abundance of NEW cabinets, NEW granite counter tops, New stainless stove and New microwave! Appliances including refrigerator will convey with sale! Master bedroom is down stairs and 3 bedrooms are located up stairs PLUS a bonus room featuring hard wood floors! This home has been freshly painted and the sellers have installed a New roof and AC unit was replaced in 2013.</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6" y="823273"/>
            <a:ext cx="3505200" cy="2628900"/>
          </a:xfrm>
          <a:prstGeom prst="rect">
            <a:avLst/>
          </a:prstGeom>
          <a:ln>
            <a:noFill/>
          </a:ln>
          <a:effectLst>
            <a:softEdge rad="112500"/>
          </a:effectLst>
        </p:spPr>
      </p:pic>
      <p:sp>
        <p:nvSpPr>
          <p:cNvPr id="2" name="Title 1"/>
          <p:cNvSpPr>
            <a:spLocks noGrp="1"/>
          </p:cNvSpPr>
          <p:nvPr>
            <p:ph type="ctrTitle"/>
          </p:nvPr>
        </p:nvSpPr>
        <p:spPr>
          <a:xfrm>
            <a:off x="0" y="0"/>
            <a:ext cx="8000998" cy="1470025"/>
          </a:xfrm>
          <a:gradFill>
            <a:gsLst>
              <a:gs pos="0">
                <a:srgbClr val="C00000"/>
              </a:gs>
              <a:gs pos="100000">
                <a:schemeClr val="accent1">
                  <a:tint val="23500"/>
                  <a:satMod val="160000"/>
                  <a:alpha val="0"/>
                </a:schemeClr>
              </a:gs>
            </a:gsLst>
            <a:lin ang="5400000" scaled="0"/>
          </a:gradFill>
        </p:spPr>
        <p:txBody>
          <a:bodyPr anchor="t">
            <a:normAutofit/>
          </a:bodyPr>
          <a:lstStyle/>
          <a:p>
            <a:r>
              <a:rPr lang="en-US" sz="4000" i="1" dirty="0">
                <a:solidFill>
                  <a:schemeClr val="bg1"/>
                </a:solidFill>
                <a:effectLst>
                  <a:outerShdw blurRad="38100" dist="38100" dir="2700000" algn="tl">
                    <a:srgbClr val="000000">
                      <a:alpha val="43137"/>
                    </a:srgbClr>
                  </a:outerShdw>
                </a:effectLst>
                <a:latin typeface="Monotype Corsiva" panose="03010101010201010101" pitchFamily="66" charset="0"/>
              </a:rPr>
              <a:t>Sellers are motivated and ready for a buyer!</a:t>
            </a: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01000" y="857250"/>
            <a:ext cx="1143000" cy="857250"/>
          </a:xfrm>
          <a:prstGeom prst="rect">
            <a:avLst/>
          </a:prstGeom>
          <a:ln>
            <a:solidFill>
              <a:schemeClr val="bg1"/>
            </a:solidFill>
          </a:ln>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01000" y="0"/>
            <a:ext cx="1143000" cy="857250"/>
          </a:xfrm>
          <a:prstGeom prst="rect">
            <a:avLst/>
          </a:prstGeom>
          <a:ln>
            <a:solidFill>
              <a:schemeClr val="bg1"/>
            </a:solidFill>
          </a:ln>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001000" y="3429000"/>
            <a:ext cx="1143000" cy="857250"/>
          </a:xfrm>
          <a:prstGeom prst="rect">
            <a:avLst/>
          </a:prstGeom>
          <a:ln>
            <a:solidFill>
              <a:schemeClr val="bg1"/>
            </a:solidFill>
          </a:ln>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001000" y="2571750"/>
            <a:ext cx="1143000" cy="857250"/>
          </a:xfrm>
          <a:prstGeom prst="rect">
            <a:avLst/>
          </a:prstGeom>
          <a:ln>
            <a:solidFill>
              <a:schemeClr val="bg1"/>
            </a:solidFill>
          </a:ln>
        </p:spPr>
      </p:pic>
      <p:pic>
        <p:nvPicPr>
          <p:cNvPr id="13" name="Picture 1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001000" y="1714500"/>
            <a:ext cx="1143000" cy="857250"/>
          </a:xfrm>
          <a:prstGeom prst="rect">
            <a:avLst/>
          </a:prstGeom>
          <a:ln>
            <a:solidFill>
              <a:schemeClr val="bg1"/>
            </a:solidFill>
          </a:ln>
        </p:spPr>
      </p:pic>
      <p:pic>
        <p:nvPicPr>
          <p:cNvPr id="15" name="Picture 1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001000" y="4286250"/>
            <a:ext cx="1143000" cy="857250"/>
          </a:xfrm>
          <a:prstGeom prst="rect">
            <a:avLst/>
          </a:prstGeom>
          <a:ln>
            <a:solidFill>
              <a:schemeClr val="bg1"/>
            </a:solidFill>
          </a:ln>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001000" y="5143500"/>
            <a:ext cx="1143000" cy="857250"/>
          </a:xfrm>
          <a:prstGeom prst="rect">
            <a:avLst/>
          </a:prstGeom>
          <a:ln>
            <a:solidFill>
              <a:schemeClr val="bg1"/>
            </a:solidFill>
          </a:ln>
        </p:spPr>
      </p:pic>
      <p:sp>
        <p:nvSpPr>
          <p:cNvPr id="17" name="TextBox 16"/>
          <p:cNvSpPr txBox="1"/>
          <p:nvPr/>
        </p:nvSpPr>
        <p:spPr>
          <a:xfrm>
            <a:off x="3516086" y="823273"/>
            <a:ext cx="4484914" cy="1692771"/>
          </a:xfrm>
          <a:prstGeom prst="rect">
            <a:avLst/>
          </a:prstGeom>
          <a:noFill/>
        </p:spPr>
        <p:txBody>
          <a:bodyPr wrap="square" rtlCol="0">
            <a:spAutoFit/>
          </a:bodyPr>
          <a:lstStyle/>
          <a:p>
            <a:pPr algn="ctr"/>
            <a:r>
              <a:rPr lang="en-US" sz="3200" dirty="0">
                <a:latin typeface="Century Gothic" panose="020B0502020202020204" pitchFamily="34" charset="0"/>
              </a:rPr>
              <a:t>114 Spalding </a:t>
            </a:r>
            <a:r>
              <a:rPr lang="en-US" sz="3200" dirty="0" smtClean="0">
                <a:latin typeface="Century Gothic" panose="020B0502020202020204" pitchFamily="34" charset="0"/>
              </a:rPr>
              <a:t>Circle</a:t>
            </a:r>
          </a:p>
          <a:p>
            <a:pPr algn="ctr"/>
            <a:endParaRPr lang="en-US" sz="2400" dirty="0" smtClean="0">
              <a:latin typeface="Century Gothic" panose="020B0502020202020204" pitchFamily="34" charset="0"/>
            </a:endParaRPr>
          </a:p>
          <a:p>
            <a:pPr algn="ctr"/>
            <a:r>
              <a:rPr lang="en-US" sz="2400" dirty="0" err="1">
                <a:latin typeface="Century Gothic" panose="020B0502020202020204" pitchFamily="34" charset="0"/>
              </a:rPr>
              <a:t>Crowfield</a:t>
            </a:r>
            <a:r>
              <a:rPr lang="en-US" sz="2400" dirty="0">
                <a:latin typeface="Century Gothic" panose="020B0502020202020204" pitchFamily="34" charset="0"/>
              </a:rPr>
              <a:t> Plantation</a:t>
            </a:r>
          </a:p>
          <a:p>
            <a:pPr algn="ctr"/>
            <a:r>
              <a:rPr lang="en-US" sz="2400" dirty="0">
                <a:latin typeface="Century Gothic" panose="020B0502020202020204" pitchFamily="34" charset="0"/>
              </a:rPr>
              <a:t>Goose Creek, SC 29445</a:t>
            </a:r>
            <a:endParaRPr lang="en-US" sz="2400" dirty="0" smtClean="0">
              <a:latin typeface="Century Gothic" panose="020B0502020202020204" pitchFamily="34" charset="0"/>
            </a:endParaRPr>
          </a:p>
        </p:txBody>
      </p:sp>
      <p:sp>
        <p:nvSpPr>
          <p:cNvPr id="18" name="Rectangle 17"/>
          <p:cNvSpPr/>
          <p:nvPr/>
        </p:nvSpPr>
        <p:spPr>
          <a:xfrm>
            <a:off x="3497942" y="2805842"/>
            <a:ext cx="4503057" cy="646331"/>
          </a:xfrm>
          <a:prstGeom prst="rect">
            <a:avLst/>
          </a:prstGeom>
        </p:spPr>
        <p:txBody>
          <a:bodyPr wrap="square">
            <a:spAutoFit/>
          </a:bodyPr>
          <a:lstStyle/>
          <a:p>
            <a:pPr algn="ctr"/>
            <a:r>
              <a:rPr lang="en-US" dirty="0">
                <a:latin typeface="Century Gothic" panose="020B0502020202020204" pitchFamily="34" charset="0"/>
              </a:rPr>
              <a:t>MLS# 16000514 | </a:t>
            </a:r>
            <a:r>
              <a:rPr lang="en-US">
                <a:latin typeface="Century Gothic" panose="020B0502020202020204" pitchFamily="34" charset="0"/>
              </a:rPr>
              <a:t>$</a:t>
            </a:r>
            <a:r>
              <a:rPr lang="en-US" smtClean="0">
                <a:latin typeface="Century Gothic" panose="020B0502020202020204" pitchFamily="34" charset="0"/>
              </a:rPr>
              <a:t>295,900</a:t>
            </a:r>
            <a:endParaRPr lang="en-US" dirty="0" smtClean="0">
              <a:latin typeface="Century Gothic" panose="020B0502020202020204" pitchFamily="34" charset="0"/>
            </a:endParaRPr>
          </a:p>
          <a:p>
            <a:pPr algn="ctr"/>
            <a:r>
              <a:rPr lang="en-US" dirty="0" smtClean="0">
                <a:latin typeface="Century Gothic" panose="020B0502020202020204" pitchFamily="34" charset="0"/>
              </a:rPr>
              <a:t>4 Bed / 2½ Baths</a:t>
            </a:r>
            <a:endParaRPr lang="en-US" dirty="0"/>
          </a:p>
        </p:txBody>
      </p:sp>
      <p:sp>
        <p:nvSpPr>
          <p:cNvPr id="19" name="Rectangle 18"/>
          <p:cNvSpPr/>
          <p:nvPr/>
        </p:nvSpPr>
        <p:spPr>
          <a:xfrm>
            <a:off x="4800600" y="6045144"/>
            <a:ext cx="2645600" cy="830997"/>
          </a:xfrm>
          <a:prstGeom prst="rect">
            <a:avLst/>
          </a:prstGeom>
        </p:spPr>
        <p:txBody>
          <a:bodyPr wrap="square">
            <a:spAutoFit/>
          </a:bodyPr>
          <a:lstStyle/>
          <a:p>
            <a:pPr algn="r"/>
            <a:r>
              <a:rPr lang="en-US" sz="1600" dirty="0">
                <a:solidFill>
                  <a:schemeClr val="bg1">
                    <a:lumMod val="50000"/>
                  </a:schemeClr>
                </a:solidFill>
                <a:latin typeface="Century Gothic" panose="020B0502020202020204" pitchFamily="34" charset="0"/>
              </a:rPr>
              <a:t>Charleston Homes</a:t>
            </a:r>
          </a:p>
          <a:p>
            <a:pPr algn="r"/>
            <a:r>
              <a:rPr lang="en-US" sz="1600" dirty="0">
                <a:solidFill>
                  <a:schemeClr val="bg1">
                    <a:lumMod val="50000"/>
                  </a:schemeClr>
                </a:solidFill>
                <a:latin typeface="Century Gothic" panose="020B0502020202020204" pitchFamily="34" charset="0"/>
              </a:rPr>
              <a:t>111 Spring Hall Dr</a:t>
            </a:r>
          </a:p>
          <a:p>
            <a:pPr algn="r"/>
            <a:r>
              <a:rPr lang="en-US" sz="1600" dirty="0">
                <a:solidFill>
                  <a:schemeClr val="bg1">
                    <a:lumMod val="50000"/>
                  </a:schemeClr>
                </a:solidFill>
                <a:latin typeface="Century Gothic" panose="020B0502020202020204" pitchFamily="34" charset="0"/>
              </a:rPr>
              <a:t>Goose Creek, SC 29445</a:t>
            </a:r>
            <a:endParaRPr lang="en-US" sz="1600" dirty="0">
              <a:solidFill>
                <a:schemeClr val="bg1">
                  <a:lumMod val="50000"/>
                </a:schemeClr>
              </a:solidFill>
            </a:endParaRPr>
          </a:p>
        </p:txBody>
      </p:sp>
      <p:pic>
        <p:nvPicPr>
          <p:cNvPr id="20" name="Picture 19"/>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0" y="6000749"/>
            <a:ext cx="1155518" cy="875392"/>
          </a:xfrm>
          <a:prstGeom prst="rect">
            <a:avLst/>
          </a:prstGeom>
          <a:ln>
            <a:noFill/>
          </a:ln>
          <a:effectLst>
            <a:softEdge rad="112500"/>
          </a:effectLst>
        </p:spPr>
      </p:pic>
      <p:sp>
        <p:nvSpPr>
          <p:cNvPr id="21" name="Rectangle 20"/>
          <p:cNvSpPr/>
          <p:nvPr/>
        </p:nvSpPr>
        <p:spPr>
          <a:xfrm>
            <a:off x="1115604" y="6045144"/>
            <a:ext cx="3684995" cy="830997"/>
          </a:xfrm>
          <a:prstGeom prst="rect">
            <a:avLst/>
          </a:prstGeom>
        </p:spPr>
        <p:txBody>
          <a:bodyPr wrap="square">
            <a:spAutoFit/>
          </a:bodyPr>
          <a:lstStyle/>
          <a:p>
            <a:r>
              <a:rPr lang="en-US" sz="1600" b="1" dirty="0">
                <a:solidFill>
                  <a:schemeClr val="bg1">
                    <a:lumMod val="50000"/>
                  </a:schemeClr>
                </a:solidFill>
                <a:latin typeface="Century Gothic" panose="020B0502020202020204" pitchFamily="34" charset="0"/>
              </a:rPr>
              <a:t>Connie </a:t>
            </a:r>
            <a:r>
              <a:rPr lang="en-US" sz="1600" b="1" dirty="0" smtClean="0">
                <a:solidFill>
                  <a:schemeClr val="bg1">
                    <a:lumMod val="50000"/>
                  </a:schemeClr>
                </a:solidFill>
                <a:latin typeface="Century Gothic" panose="020B0502020202020204" pitchFamily="34" charset="0"/>
              </a:rPr>
              <a:t>White, Broker</a:t>
            </a:r>
            <a:endParaRPr lang="en-US" sz="1600" b="1" dirty="0">
              <a:solidFill>
                <a:schemeClr val="bg1">
                  <a:lumMod val="50000"/>
                </a:schemeClr>
              </a:solidFill>
              <a:latin typeface="Century Gothic" panose="020B0502020202020204" pitchFamily="34" charset="0"/>
            </a:endParaRPr>
          </a:p>
          <a:p>
            <a:r>
              <a:rPr lang="en-US" sz="1600" dirty="0">
                <a:solidFill>
                  <a:schemeClr val="bg1">
                    <a:lumMod val="50000"/>
                  </a:schemeClr>
                </a:solidFill>
                <a:latin typeface="Century Gothic" panose="020B0502020202020204" pitchFamily="34" charset="0"/>
              </a:rPr>
              <a:t>C: 843-532-3356</a:t>
            </a:r>
          </a:p>
          <a:p>
            <a:r>
              <a:rPr lang="en-US" sz="1600" dirty="0">
                <a:solidFill>
                  <a:schemeClr val="bg1">
                    <a:lumMod val="50000"/>
                  </a:schemeClr>
                </a:solidFill>
                <a:latin typeface="Century Gothic" panose="020B0502020202020204" pitchFamily="34" charset="0"/>
              </a:rPr>
              <a:t>conniesyouragent@gmail.com</a:t>
            </a:r>
            <a:endParaRPr lang="en-US" sz="1600" dirty="0">
              <a:solidFill>
                <a:schemeClr val="bg1">
                  <a:lumMod val="50000"/>
                </a:schemeClr>
              </a:solidFill>
            </a:endParaRPr>
          </a:p>
        </p:txBody>
      </p:sp>
      <p:pic>
        <p:nvPicPr>
          <p:cNvPr id="4" name="Picture 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446200" y="6018891"/>
            <a:ext cx="1711655" cy="857250"/>
          </a:xfrm>
          <a:prstGeom prst="rect">
            <a:avLst/>
          </a:prstGeom>
        </p:spPr>
      </p:pic>
      <p:sp>
        <p:nvSpPr>
          <p:cNvPr id="5" name="Rectangle 4"/>
          <p:cNvSpPr/>
          <p:nvPr/>
        </p:nvSpPr>
        <p:spPr>
          <a:xfrm rot="19745792">
            <a:off x="-2083359" y="2098904"/>
            <a:ext cx="1590500" cy="338554"/>
          </a:xfrm>
          <a:prstGeom prst="rect">
            <a:avLst/>
          </a:prstGeom>
          <a:noFill/>
        </p:spPr>
        <p:txBody>
          <a:bodyPr wrap="none" lIns="91440" tIns="45720" rIns="91440" bIns="45720">
            <a:spAutoFit/>
          </a:bodyPr>
          <a:lstStyle/>
          <a:p>
            <a:pPr algn="ctr"/>
            <a:r>
              <a:rPr lang="en-US" sz="800" b="1" cap="none" spc="0" dirty="0" smtClean="0">
                <a:ln w="0">
                  <a:solidFill>
                    <a:srgbClr val="C00000"/>
                  </a:solidFill>
                </a:ln>
                <a:solidFill>
                  <a:srgbClr val="FF0000"/>
                </a:solidFill>
                <a:effectLst>
                  <a:outerShdw blurRad="50800" dist="38100" dir="5400000" algn="t" rotWithShape="0">
                    <a:prstClr val="black">
                      <a:alpha val="84000"/>
                    </a:prstClr>
                  </a:outerShdw>
                </a:effectLst>
                <a:latin typeface="Stencil" panose="040409050D0802020404" pitchFamily="82" charset="0"/>
              </a:rPr>
              <a:t>Open House Canceled!</a:t>
            </a:r>
          </a:p>
          <a:p>
            <a:pPr algn="ctr"/>
            <a:r>
              <a:rPr lang="en-US" sz="800" b="1" dirty="0" smtClean="0">
                <a:ln w="0">
                  <a:solidFill>
                    <a:srgbClr val="C00000"/>
                  </a:solidFill>
                </a:ln>
                <a:solidFill>
                  <a:srgbClr val="FF0000"/>
                </a:solidFill>
                <a:effectLst>
                  <a:outerShdw blurRad="50800" dist="38100" dir="5400000" algn="t" rotWithShape="0">
                    <a:prstClr val="black">
                      <a:alpha val="84000"/>
                    </a:prstClr>
                  </a:outerShdw>
                </a:effectLst>
                <a:latin typeface="Stencil" panose="040409050D0802020404" pitchFamily="82" charset="0"/>
              </a:rPr>
              <a:t>Under Contract In 3 Days!</a:t>
            </a:r>
            <a:endParaRPr lang="en-US" sz="800" b="1" cap="none" spc="0" dirty="0">
              <a:ln w="0">
                <a:solidFill>
                  <a:srgbClr val="C00000"/>
                </a:solidFill>
              </a:ln>
              <a:solidFill>
                <a:srgbClr val="FF0000"/>
              </a:solidFill>
              <a:effectLst>
                <a:outerShdw blurRad="50800" dist="38100" dir="5400000" algn="t" rotWithShape="0">
                  <a:prstClr val="black">
                    <a:alpha val="84000"/>
                  </a:prstClr>
                </a:outerShdw>
              </a:effectLst>
              <a:latin typeface="Stencil" panose="040409050D0802020404" pitchFamily="82" charset="0"/>
            </a:endParaRPr>
          </a:p>
        </p:txBody>
      </p:sp>
    </p:spTree>
    <p:extLst>
      <p:ext uri="{BB962C8B-B14F-4D97-AF65-F5344CB8AC3E}">
        <p14:creationId xmlns:p14="http://schemas.microsoft.com/office/powerpoint/2010/main" val="26703454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TotalTime>
  <Words>178</Words>
  <Application>Microsoft Office PowerPoint</Application>
  <PresentationFormat>On-screen Show (4:3)</PresentationFormat>
  <Paragraphs>16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Monotype Corsiva</vt:lpstr>
      <vt:lpstr>Stencil</vt:lpstr>
      <vt:lpstr>Office Theme</vt:lpstr>
      <vt:lpstr>Sellers are motivated and ready for a buyer!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$1,500 Agent Bonus!</dc:title>
  <dc:creator>CVH360</dc:creator>
  <cp:lastModifiedBy>A. Thomas Price</cp:lastModifiedBy>
  <cp:revision>19</cp:revision>
  <dcterms:created xsi:type="dcterms:W3CDTF">2006-08-16T00:00:00Z</dcterms:created>
  <dcterms:modified xsi:type="dcterms:W3CDTF">2016-04-08T00:27:05Z</dcterms:modified>
</cp:coreProperties>
</file>