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31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46" y="72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6785" y="0"/>
            <a:ext cx="10095186" cy="897372"/>
          </a:xfrm>
        </p:spPr>
        <p:txBody>
          <a:bodyPr anchor="ctr">
            <a:normAutofit/>
          </a:bodyPr>
          <a:lstStyle/>
          <a:p>
            <a:r>
              <a:rPr lang="en-US" sz="2600" dirty="0">
                <a:solidFill>
                  <a:schemeClr val="bg1"/>
                </a:solidFill>
                <a:effectLst/>
              </a:rPr>
              <a:t>FABULOUS FAMILY-SIZED HOME IN DORCHESTER </a:t>
            </a:r>
            <a:r>
              <a:rPr lang="en-US" sz="2600" dirty="0" smtClean="0">
                <a:solidFill>
                  <a:schemeClr val="bg1"/>
                </a:solidFill>
                <a:effectLst/>
              </a:rPr>
              <a:t>DIST </a:t>
            </a:r>
            <a:r>
              <a:rPr lang="en-US" sz="2600" dirty="0">
                <a:solidFill>
                  <a:schemeClr val="bg1"/>
                </a:solidFill>
                <a:effectLst/>
              </a:rPr>
              <a:t>2!!!</a:t>
            </a:r>
            <a:endParaRPr lang="en-US" sz="2600" i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850165"/>
            <a:ext cx="10058400" cy="2209800"/>
          </a:xfrm>
        </p:spPr>
        <p:txBody>
          <a:bodyPr anchor="ctr">
            <a:noAutofit/>
          </a:bodyPr>
          <a:lstStyle/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Big beautiful home in swim community offers room for the whole family! Large 2-story foyer leads into light, open floor plan featuring formal dining room immediately to the right, with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French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doors; beautiful modern kitchen with solid surface counters, tile backsplash, upgraded cabinetry, &amp; stainless appliances; huge great room with gas logs fireplace; &amp; cozy sunroom on back with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French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doors to patio area. Lush master suite on main level offers designer tile floor &amp; custom built-in for storage in bath, and large walk-in closet. Upstairs finds gigantic open living area -- could serve many uses. Three large BRs, all with walk-in closets &amp; full bath with dual sinks complete 2nd floor area. Lots of storage access too! Extras include irrigation &amp; security systems! Don't miss this one!! DORCHESTER DISTRICT 2 SCHOOLS!!</a:t>
            </a:r>
          </a:p>
        </p:txBody>
      </p:sp>
      <p:sp>
        <p:nvSpPr>
          <p:cNvPr id="4" name="Rectangle 3"/>
          <p:cNvSpPr/>
          <p:nvPr/>
        </p:nvSpPr>
        <p:spPr>
          <a:xfrm>
            <a:off x="6172200" y="777657"/>
            <a:ext cx="38862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114 Sweet Alyssum </a:t>
            </a:r>
            <a:r>
              <a:rPr lang="en-US" sz="2800" dirty="0" err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</a:t>
            </a:r>
            <a:endParaRPr lang="en-US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240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nb-NO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 Park</a:t>
            </a:r>
          </a:p>
          <a:p>
            <a:pPr algn="ctr"/>
            <a:r>
              <a:rPr lang="nb-NO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Ladson, SC 29456</a:t>
            </a:r>
          </a:p>
          <a:p>
            <a:pPr algn="ctr"/>
            <a:r>
              <a:rPr lang="nb-NO" sz="2400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MLS# 15012683</a:t>
            </a:r>
          </a:p>
          <a:p>
            <a:pPr algn="ctr"/>
            <a:r>
              <a:rPr lang="nb-NO" sz="240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$</a:t>
            </a:r>
            <a:r>
              <a:rPr lang="nb-NO" sz="240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259,900</a:t>
            </a:r>
            <a:endParaRPr lang="nb-NO" sz="2400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nb-NO" sz="2400" b="1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nb-NO" sz="2400" b="1" i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 Bedroom | 2½ Baths</a:t>
            </a:r>
            <a:endParaRPr lang="en-US" sz="2400" b="1" i="1" dirty="0" smtClean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59" y="859734"/>
            <a:ext cx="3987241" cy="2990431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0" y="6110407"/>
            <a:ext cx="10076791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800" b="1" dirty="0">
                <a:solidFill>
                  <a:schemeClr val="bg1"/>
                </a:solidFill>
              </a:rPr>
              <a:t>Darlene </a:t>
            </a:r>
            <a:r>
              <a:rPr lang="en-US" sz="1800" b="1" dirty="0" err="1" smtClean="0">
                <a:solidFill>
                  <a:schemeClr val="bg1"/>
                </a:solidFill>
              </a:rPr>
              <a:t>Bollettino</a:t>
            </a:r>
            <a:endParaRPr lang="en-US" sz="1800" b="1" dirty="0" smtClean="0">
              <a:solidFill>
                <a:schemeClr val="bg1"/>
              </a:solidFill>
            </a:endParaRPr>
          </a:p>
          <a:p>
            <a:r>
              <a:rPr lang="en-US" sz="1400" b="1" dirty="0" smtClean="0">
                <a:solidFill>
                  <a:schemeClr val="bg1"/>
                </a:solidFill>
              </a:rPr>
              <a:t>Real </a:t>
            </a:r>
            <a:r>
              <a:rPr lang="en-US" sz="1400" b="1" dirty="0">
                <a:solidFill>
                  <a:schemeClr val="bg1"/>
                </a:solidFill>
              </a:rPr>
              <a:t>Estate Agent</a:t>
            </a:r>
          </a:p>
          <a:p>
            <a:r>
              <a:rPr lang="en-US" sz="1400" b="1" dirty="0">
                <a:solidFill>
                  <a:schemeClr val="bg1"/>
                </a:solidFill>
              </a:rPr>
              <a:t>Miler Properties</a:t>
            </a:r>
          </a:p>
          <a:p>
            <a:r>
              <a:rPr lang="en-US" sz="1400" b="1" dirty="0" smtClean="0">
                <a:solidFill>
                  <a:schemeClr val="bg1"/>
                </a:solidFill>
              </a:rPr>
              <a:t>Office: </a:t>
            </a:r>
            <a:r>
              <a:rPr lang="en-US" sz="1400" b="1" dirty="0">
                <a:solidFill>
                  <a:schemeClr val="bg1"/>
                </a:solidFill>
              </a:rPr>
              <a:t>843-821-1111</a:t>
            </a:r>
          </a:p>
          <a:p>
            <a:r>
              <a:rPr lang="en-US" sz="1400" b="1" dirty="0" smtClean="0">
                <a:solidFill>
                  <a:schemeClr val="bg1"/>
                </a:solidFill>
              </a:rPr>
              <a:t>Cell: </a:t>
            </a:r>
            <a:r>
              <a:rPr lang="en-US" sz="1400" b="1" dirty="0">
                <a:solidFill>
                  <a:schemeClr val="bg1"/>
                </a:solidFill>
              </a:rPr>
              <a:t>843-209-8955</a:t>
            </a:r>
            <a:endParaRPr lang="en-US" sz="1400" b="1" dirty="0" smtClean="0">
              <a:solidFill>
                <a:schemeClr val="bg1"/>
              </a:solidFill>
            </a:endParaRPr>
          </a:p>
          <a:p>
            <a:r>
              <a:rPr lang="en-US" sz="1400" b="1" dirty="0" smtClean="0">
                <a:solidFill>
                  <a:schemeClr val="bg1"/>
                </a:solidFill>
              </a:rPr>
              <a:t>dbollo84@yahoo.com</a:t>
            </a:r>
            <a:br>
              <a:rPr lang="en-US" sz="1400" b="1" dirty="0" smtClean="0">
                <a:solidFill>
                  <a:schemeClr val="bg1"/>
                </a:solidFill>
              </a:rPr>
            </a:br>
            <a:r>
              <a:rPr lang="en-US" sz="1400" b="1" dirty="0" smtClean="0">
                <a:solidFill>
                  <a:schemeClr val="bg1"/>
                </a:solidFill>
              </a:rPr>
              <a:t>www.milerproperties.com</a:t>
            </a:r>
            <a:endParaRPr lang="en-US" sz="1400" b="1" dirty="0">
              <a:solidFill>
                <a:schemeClr val="bg1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859734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2478565"/>
            <a:ext cx="1828800" cy="1371600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6600" y="6096000"/>
            <a:ext cx="2150225" cy="16126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48387" y="6096000"/>
            <a:ext cx="2150224" cy="161266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0173" y="6096000"/>
            <a:ext cx="2150224" cy="1612668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101</TotalTime>
  <Words>194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Book Antiqua</vt:lpstr>
      <vt:lpstr>Lucida Sans</vt:lpstr>
      <vt:lpstr>Wingdings</vt:lpstr>
      <vt:lpstr>Wingdings 2</vt:lpstr>
      <vt:lpstr>Wingdings 3</vt:lpstr>
      <vt:lpstr>Apex</vt:lpstr>
      <vt:lpstr>FABULOUS FAMILY-SIZED HOME IN DORCHESTER DIST 2!!!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A. Thomas</cp:lastModifiedBy>
  <cp:revision>16</cp:revision>
  <dcterms:created xsi:type="dcterms:W3CDTF">2006-08-16T00:00:00Z</dcterms:created>
  <dcterms:modified xsi:type="dcterms:W3CDTF">2015-09-28T20:30:41Z</dcterms:modified>
</cp:coreProperties>
</file>