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136149" y="1803887"/>
            <a:ext cx="3657600" cy="2438400"/>
          </a:xfrm>
          <a:prstGeom prst="rect">
            <a:avLst/>
          </a:prstGeom>
        </p:spPr>
      </p:pic>
      <p:sp>
        <p:nvSpPr>
          <p:cNvPr id="5" name="Rectangle 4"/>
          <p:cNvSpPr/>
          <p:nvPr/>
        </p:nvSpPr>
        <p:spPr>
          <a:xfrm>
            <a:off x="3505200" y="0"/>
            <a:ext cx="4267200" cy="1077218"/>
          </a:xfrm>
          <a:prstGeom prst="rect">
            <a:avLst/>
          </a:prstGeom>
        </p:spPr>
        <p:txBody>
          <a:bodyPr wrap="square">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2" name="Rectangle 1"/>
          <p:cNvSpPr/>
          <p:nvPr/>
        </p:nvSpPr>
        <p:spPr>
          <a:xfrm>
            <a:off x="8382000" y="3360079"/>
            <a:ext cx="1617525"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34000"/>
            <a:ext cx="7772400" cy="3352800"/>
          </a:xfrm>
        </p:spPr>
        <p:txBody>
          <a:bodyPr anchor="ctr">
            <a:noAutofit/>
          </a:bodyPr>
          <a:lstStyle/>
          <a:p>
            <a:r>
              <a:rPr lang="en-US" sz="1600" b="1" i="1" dirty="0">
                <a:latin typeface="Century Gothic" panose="020B0502020202020204" pitchFamily="34" charset="0"/>
              </a:rPr>
              <a:t>Beautiful home with IN-GROUND SALT WATER POOL and FIREPIT! </a:t>
            </a:r>
          </a:p>
          <a:p>
            <a:r>
              <a:rPr lang="en-US" sz="1600" dirty="0">
                <a:latin typeface="Century Gothic" panose="020B0502020202020204" pitchFamily="34" charset="0"/>
              </a:rPr>
              <a:t>ALL BEDROOMS DOWNSTAIRS plus FROG upstairs and sunroom off the living room which featuring a vaulted ceiling. Master bedroom has a large walk in closet and attached bath. Other two bedrooms and full bath down the hall. Kitchen has solid surface countertops and newer appliances and leads to separate dining room . Sun room opens to the outdoor entertainment area with an in-ground salt water pool, expansive patio with pool house for storage and fire pit. Don't miss the cute barn doors to the laundry and FROG! Award winning Drayton Hall Elementary! Last time this home was on the market, it only lasted a couple of days.</a:t>
            </a:r>
          </a:p>
          <a:p>
            <a:r>
              <a:rPr lang="en-US" sz="1600" b="1" i="1" dirty="0">
                <a:latin typeface="Century Gothic" panose="020B0502020202020204" pitchFamily="34" charset="0"/>
              </a:rPr>
              <a:t>Don't miss your opportunity to view this amazing property!</a:t>
            </a:r>
          </a:p>
        </p:txBody>
      </p:sp>
      <p:sp>
        <p:nvSpPr>
          <p:cNvPr id="6" name="Rectangle 5"/>
          <p:cNvSpPr/>
          <p:nvPr/>
        </p:nvSpPr>
        <p:spPr>
          <a:xfrm>
            <a:off x="0" y="1066800"/>
            <a:ext cx="77724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0"/>
            <a:ext cx="77724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114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Toura</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 Lane</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Shadowmoss | Charleston, SC 29414 | MLS# 19030602 | $300,000</a:t>
            </a:r>
          </a:p>
        </p:txBody>
      </p:sp>
      <p:sp>
        <p:nvSpPr>
          <p:cNvPr id="13" name="Rectangle 12"/>
          <p:cNvSpPr/>
          <p:nvPr/>
        </p:nvSpPr>
        <p:spPr>
          <a:xfrm>
            <a:off x="1111508" y="41048"/>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$1500 Agent Bonus</a:t>
            </a:r>
          </a:p>
          <a:p>
            <a:r>
              <a:rPr lang="en-US" sz="3000" dirty="0">
                <a:solidFill>
                  <a:srgbClr val="C00000"/>
                </a:solidFill>
                <a:latin typeface="Gabriola" panose="04040605051002020D02" pitchFamily="82" charset="0"/>
                <a:ea typeface="Adobe Fan Heiti Std B" panose="020B0700000000000000" pitchFamily="34" charset="-128"/>
              </a:rPr>
              <a:t>with close by 12/31/19</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206113" y="4419600"/>
            <a:ext cx="1365885" cy="914400"/>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739667" y="4419600"/>
            <a:ext cx="1365885" cy="91440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139005" y="8686800"/>
            <a:ext cx="1365885" cy="914400"/>
          </a:xfrm>
          <a:prstGeom prst="rect">
            <a:avLst/>
          </a:prstGeom>
          <a:ln>
            <a:noFill/>
          </a:ln>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rcRect/>
          <a:stretch/>
        </p:blipFill>
        <p:spPr>
          <a:xfrm>
            <a:off x="6273222" y="4419600"/>
            <a:ext cx="1365885"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672559" y="4419600"/>
            <a:ext cx="1365885"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736810"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270365" y="8686800"/>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9005" y="4419600"/>
            <a:ext cx="1365885"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6113" y="8686800"/>
            <a:ext cx="1365885"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72559" y="8686800"/>
            <a:ext cx="1365885"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3981507" y="1803887"/>
            <a:ext cx="3657600" cy="2438400"/>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201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2019-11-27T18:34:20Z</dcterms:modified>
</cp:coreProperties>
</file>