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5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gsandford29455@gmail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1400" y="5136058"/>
            <a:ext cx="3596600" cy="2984878"/>
          </a:xfrm>
        </p:spPr>
        <p:txBody>
          <a:bodyPr anchor="ctr">
            <a:normAutofit fontScale="85000" lnSpcReduction="20000"/>
          </a:bodyPr>
          <a:lstStyle/>
          <a:p>
            <a:r>
              <a:rPr lang="en-US" sz="125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Weekly Rentals are allowed One of a kind, immaculate home for sale by original owner located 1 block from downtown Folly, the bottom floor has a 2 car garage with a workshop area, pet doors from yard to garage and to the 1st floor which has a front deck, open living room, kitchen, 1/2 Bath, laundry room, and a back porch and deck. Off the garage is a private Oasis where you can soak away your trouble's in a slipper claw jetted tub in total privacy. The top floor has a spacious master with a walk in closet, and large bath in addition to the two other bedrooms and full bath. Home has all the extra's, crown molding, tank-less hot water heater. Don't miss out on your opportunity to "Live on the Edge". No Regime or HOA, Hazard/Flood is only 3,000 a year. Option to purchase furnished. </a:t>
            </a:r>
          </a:p>
          <a:p>
            <a:r>
              <a:rPr lang="en-US" sz="125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This property covers the entire lot from front street to rear street, the back portion has ample room for parking a boat, trailer etc. behind the fenced yard.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808" y="8421664"/>
            <a:ext cx="268517" cy="34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291604"/>
            <a:ext cx="685799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  <a:cs typeface="Arial" panose="020B0604020202020204" pitchFamily="34" charset="0"/>
              </a:rPr>
              <a:t>Gerri </a:t>
            </a:r>
            <a:r>
              <a:rPr lang="en-US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Sandford</a:t>
            </a:r>
            <a:endParaRPr lang="en-US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</a:rPr>
              <a:t>(843) 817-8762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gsandford29455@gmail.com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41"/>
            <a:ext cx="6857999" cy="5143497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Rectangle 5"/>
          <p:cNvSpPr/>
          <p:nvPr/>
        </p:nvSpPr>
        <p:spPr>
          <a:xfrm>
            <a:off x="4648198" y="3981271"/>
            <a:ext cx="213360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3600" b="1" dirty="0">
                <a:ln w="24500" cmpd="dbl">
                  <a:noFill/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Arial" panose="020B0604020202020204" pitchFamily="34" charset="0"/>
              </a:rPr>
              <a:t>Reduced $32,000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567" y="4419600"/>
            <a:ext cx="1520830" cy="1140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155569" y="8763000"/>
            <a:ext cx="1142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Anchor Line Realty LLC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1619 Samuel Rd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Charleston, SC 29412</a:t>
            </a:r>
          </a:p>
        </p:txBody>
      </p:sp>
      <p:sp>
        <p:nvSpPr>
          <p:cNvPr id="8" name="Diagonal Stripe 7"/>
          <p:cNvSpPr/>
          <p:nvPr/>
        </p:nvSpPr>
        <p:spPr>
          <a:xfrm>
            <a:off x="-2" y="-7443"/>
            <a:ext cx="1981202" cy="2098913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8795444">
            <a:off x="-279136" y="488728"/>
            <a:ext cx="1981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Open House</a:t>
            </a:r>
          </a:p>
          <a:p>
            <a:pPr algn="ctr"/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Sunday ~ 1-4pm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-7441"/>
            <a:ext cx="6858000" cy="1240837"/>
          </a:xfrm>
        </p:spPr>
        <p:txBody>
          <a:bodyPr>
            <a:noAutofit/>
          </a:bodyPr>
          <a:lstStyle/>
          <a:p>
            <a:pPr algn="r"/>
            <a:r>
              <a:rPr lang="en-US" sz="2000" b="1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114 W Hudson A</a:t>
            </a:r>
            <a:br>
              <a:rPr lang="en-US" sz="2000" b="1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Folly Beach, SC 29439</a:t>
            </a:r>
            <a:br>
              <a:rPr lang="en-US" sz="1400" b="1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MLS# 17028794</a:t>
            </a:r>
            <a:br>
              <a:rPr lang="en-US" sz="1400" b="1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$625,000</a:t>
            </a:r>
            <a:endParaRPr lang="en-US" sz="18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9" y="5699957"/>
            <a:ext cx="1520829" cy="1140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568" y="5699957"/>
            <a:ext cx="1520829" cy="1140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9" y="6980313"/>
            <a:ext cx="1520829" cy="1140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568" y="6980313"/>
            <a:ext cx="1520829" cy="1140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9" y="4419600"/>
            <a:ext cx="1520830" cy="11406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67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229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Edwardian Script ITC</vt:lpstr>
      <vt:lpstr>Office Theme</vt:lpstr>
      <vt:lpstr>114 W Hudson A Folly Beach, SC 29439 MLS# 17028794 $625,000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1861 Cat Tail Row Rice Hollow · Charleston MLS# 15000442 · $285,000</dc:title>
  <dc:creator>CVH360</dc:creator>
  <cp:lastModifiedBy>A. Thomas Price</cp:lastModifiedBy>
  <cp:revision>21</cp:revision>
  <dcterms:created xsi:type="dcterms:W3CDTF">2006-08-16T00:00:00Z</dcterms:created>
  <dcterms:modified xsi:type="dcterms:W3CDTF">2018-01-24T19:10:10Z</dcterms:modified>
</cp:coreProperties>
</file>