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6" y="25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642" y="6454469"/>
            <a:ext cx="7417117" cy="2133600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Gill Sans MT" panose="020B0502020104020203" pitchFamily="34" charset="0"/>
              </a:rPr>
              <a:t>Bring your clients to see this adorable home. Living area has a nice wood burning fireplace. Kitchen has stainless steel appliances and the refrigerator conveys! Upstairs you will find the laundry area 3 bedrooms and two full baths. This home also has a great back yard with a wooded area for privacy. This is a great neighborhood with walking trails, sidewalks and other amenities. Zoned for Westview elementary/middle and Stratford High</a:t>
            </a:r>
            <a:r>
              <a:rPr lang="en-US" sz="1600">
                <a:latin typeface="Gill Sans MT" panose="020B0502020104020203" pitchFamily="34" charset="0"/>
              </a:rPr>
              <a:t>. </a:t>
            </a:r>
            <a:r>
              <a:rPr lang="en-US" sz="1600" smtClean="0">
                <a:latin typeface="Gill Sans MT" panose="020B0502020104020203" pitchFamily="34" charset="0"/>
              </a:rPr>
              <a:t>It </a:t>
            </a:r>
            <a:r>
              <a:rPr lang="en-US" sz="1600" dirty="0">
                <a:latin typeface="Gill Sans MT" panose="020B0502020104020203" pitchFamily="34" charset="0"/>
              </a:rPr>
              <a:t>is the buyers responsibility to confirm </a:t>
            </a:r>
            <a:r>
              <a:rPr lang="en-US" sz="1600" dirty="0" smtClean="0">
                <a:latin typeface="Gill Sans MT" panose="020B0502020104020203" pitchFamily="34" charset="0"/>
              </a:rPr>
              <a:t>square </a:t>
            </a:r>
            <a:r>
              <a:rPr lang="en-US" sz="1600" dirty="0">
                <a:latin typeface="Gill Sans MT" panose="020B0502020104020203" pitchFamily="34" charset="0"/>
              </a:rPr>
              <a:t>footage, schools</a:t>
            </a:r>
            <a:r>
              <a:rPr lang="en-US" sz="1600" dirty="0" smtClean="0">
                <a:latin typeface="Gill Sans MT" panose="020B0502020104020203" pitchFamily="34" charset="0"/>
              </a:rPr>
              <a:t>, HOA </a:t>
            </a:r>
            <a:r>
              <a:rPr lang="en-US" sz="1600" dirty="0">
                <a:latin typeface="Gill Sans MT" panose="020B0502020104020203" pitchFamily="34" charset="0"/>
              </a:rPr>
              <a:t>fees and any other information deemed important.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0" t="2316" b="11118"/>
          <a:stretch/>
        </p:blipFill>
        <p:spPr bwMode="auto">
          <a:xfrm>
            <a:off x="437030" y="638175"/>
            <a:ext cx="6898340" cy="4541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834"/>
            <a:ext cx="7772400" cy="632341"/>
          </a:xfrm>
        </p:spPr>
        <p:txBody>
          <a:bodyPr anchor="t">
            <a:normAutofit fontScale="90000"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114 West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Hartwick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 Ln</a:t>
            </a:r>
            <a:endParaRPr lang="en-US" sz="4000" b="1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2632" y="8763267"/>
            <a:ext cx="6207137" cy="1019175"/>
            <a:chOff x="609600" y="8763267"/>
            <a:chExt cx="6207137" cy="1019175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9038302"/>
              <a:ext cx="1901777" cy="469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7987" y="8763267"/>
              <a:ext cx="1428750" cy="1019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0" y="9782442"/>
            <a:ext cx="777240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Sand Dollar Real Estate Group | 2205 Middle Street | Suite 203, Mailbox 2 | </a:t>
            </a:r>
            <a:r>
              <a:rPr lang="en-US" sz="900" dirty="0" err="1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Sullivans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 Island, SC 29482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8768268"/>
            <a:ext cx="38862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latin typeface="Gill Sans MT" panose="020B0502020104020203" pitchFamily="34" charset="0"/>
              </a:rPr>
              <a:t>Chuck &amp; Edy Mimms</a:t>
            </a: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Cell	843-224-9507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Office	843-530-8100</a:t>
            </a:r>
            <a:br>
              <a:rPr lang="en-US" sz="1200" dirty="0" smtClean="0">
                <a:latin typeface="Gill Sans MT" panose="020B0502020104020203" pitchFamily="34" charset="0"/>
              </a:rPr>
            </a:br>
            <a:r>
              <a:rPr lang="en-US" sz="1200" dirty="0" smtClean="0">
                <a:latin typeface="Gill Sans MT" panose="020B0502020104020203" pitchFamily="34" charset="0"/>
              </a:rPr>
              <a:t>www.sanddollarsc.com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www.facebook.com/Sanddollarsc</a:t>
            </a:r>
          </a:p>
        </p:txBody>
      </p:sp>
      <p:sp>
        <p:nvSpPr>
          <p:cNvPr id="8" name="Rectangle 7"/>
          <p:cNvSpPr/>
          <p:nvPr/>
        </p:nvSpPr>
        <p:spPr>
          <a:xfrm>
            <a:off x="-2604793" y="-397907"/>
            <a:ext cx="27831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Views Of Intracoastal Waterway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38876" y="5359870"/>
            <a:ext cx="7494649" cy="914400"/>
            <a:chOff x="125351" y="4586578"/>
            <a:chExt cx="7494649" cy="91440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380"/>
            <a:stretch/>
          </p:blipFill>
          <p:spPr bwMode="auto">
            <a:xfrm>
              <a:off x="125351" y="4586578"/>
              <a:ext cx="1360410" cy="9144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385"/>
            <a:stretch/>
          </p:blipFill>
          <p:spPr bwMode="auto">
            <a:xfrm>
              <a:off x="1671177" y="4586578"/>
              <a:ext cx="1360490" cy="9144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385"/>
            <a:stretch/>
          </p:blipFill>
          <p:spPr bwMode="auto">
            <a:xfrm>
              <a:off x="3217083" y="4586578"/>
              <a:ext cx="1360490" cy="9144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795"/>
            <a:stretch/>
          </p:blipFill>
          <p:spPr bwMode="auto">
            <a:xfrm>
              <a:off x="4762989" y="4586578"/>
              <a:ext cx="1351590" cy="9144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7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" b="11429"/>
            <a:stretch/>
          </p:blipFill>
          <p:spPr bwMode="auto">
            <a:xfrm>
              <a:off x="6299993" y="4586578"/>
              <a:ext cx="1320007" cy="9144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437030" y="4888468"/>
            <a:ext cx="68983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Crowfield Plantation ~ Goose Creek, SC ~ MLS# 1416285 ~ $148,500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0728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148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114 West Hartwick Ln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Seahorse Ct Isle of Palms, SC ~ MLS# 1413084 ~ $1,174,000</dc:title>
  <dc:creator>CVH360</dc:creator>
  <cp:lastModifiedBy>atp1313@gmail.com</cp:lastModifiedBy>
  <cp:revision>9</cp:revision>
  <dcterms:created xsi:type="dcterms:W3CDTF">2006-08-16T00:00:00Z</dcterms:created>
  <dcterms:modified xsi:type="dcterms:W3CDTF">2014-07-12T15:32:09Z</dcterms:modified>
</cp:coreProperties>
</file>