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10/9/2020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1.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114currierstreet.eproptour.com/" TargetMode="External"/><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733799" y="46166"/>
            <a:ext cx="4401185" cy="984885"/>
          </a:xfrm>
          <a:prstGeom prst="rect">
            <a:avLst/>
          </a:prstGeom>
        </p:spPr>
        <p:txBody>
          <a:bodyPr wrap="square" lIns="0" tIns="0" rIns="0" bIns="0" anchor="ctr">
            <a:spAutoFit/>
          </a:bodyPr>
          <a:lstStyle/>
          <a:p>
            <a:pPr algn="r"/>
            <a:r>
              <a:rPr lang="en-US" sz="1600" b="1" dirty="0">
                <a:latin typeface="Century Gothic" panose="020B0502020202020204" pitchFamily="34" charset="0"/>
              </a:rPr>
              <a:t>Debbie Cromer</a:t>
            </a:r>
            <a:endParaRPr lang="en-US" sz="1600" dirty="0">
              <a:latin typeface="Century Gothic" panose="020B0502020202020204" pitchFamily="34" charset="0"/>
            </a:endParaRPr>
          </a:p>
          <a:p>
            <a:pPr algn="r"/>
            <a:r>
              <a:rPr lang="en-US" sz="1200" dirty="0">
                <a:latin typeface="Century Gothic" panose="020B0502020202020204" pitchFamily="34" charset="0"/>
              </a:rPr>
              <a:t>ABR, RSPS, REALTOR, CRS</a:t>
            </a:r>
          </a:p>
          <a:p>
            <a:pPr algn="r"/>
            <a:r>
              <a:rPr lang="en-US" sz="1200" dirty="0">
                <a:latin typeface="Century Gothic" panose="020B0502020202020204" pitchFamily="34" charset="0"/>
              </a:rPr>
              <a:t>(843) 437-6342</a:t>
            </a:r>
          </a:p>
          <a:p>
            <a:pPr algn="r"/>
            <a:r>
              <a:rPr lang="en-US" sz="1200" dirty="0">
                <a:latin typeface="Century Gothic" panose="020B0502020202020204" pitchFamily="34" charset="0"/>
              </a:rPr>
              <a:t>debbie@debbiecromer.com</a:t>
            </a:r>
          </a:p>
          <a:p>
            <a:pPr algn="r"/>
            <a:r>
              <a:rPr lang="en-US" sz="1200" dirty="0">
                <a:latin typeface="Century Gothic" panose="020B0502020202020204" pitchFamily="34" charset="0"/>
              </a:rPr>
              <a:t>www.mylowcountryhomes.com</a:t>
            </a:r>
          </a:p>
        </p:txBody>
      </p:sp>
      <p:sp>
        <p:nvSpPr>
          <p:cNvPr id="3" name="Subtitle 2"/>
          <p:cNvSpPr>
            <a:spLocks noGrp="1"/>
          </p:cNvSpPr>
          <p:nvPr>
            <p:ph type="subTitle" idx="1"/>
          </p:nvPr>
        </p:nvSpPr>
        <p:spPr>
          <a:xfrm>
            <a:off x="228599" y="5403922"/>
            <a:ext cx="7772401" cy="3282878"/>
          </a:xfrm>
        </p:spPr>
        <p:txBody>
          <a:bodyPr anchor="ctr">
            <a:noAutofit/>
          </a:bodyPr>
          <a:lstStyle/>
          <a:p>
            <a:r>
              <a:rPr lang="en-US" sz="1500" dirty="0">
                <a:latin typeface="Century Gothic" panose="020B0502020202020204" pitchFamily="34" charset="0"/>
              </a:rPr>
              <a:t>Stunning Custom built Charleston single-style home facing Beresford Creek Park with gorgeous lake views. The double front porches are perfect for watching wildlife and the beautiful sunsets. The main floor features spacious living spaces with beautiful hardwood floors and 10 ft ceilings. Upstairs you find the large master with updated luxury bath as well as two additional bedrooms and full hall bath. Over the attached garage is the mother in law suite/ attached FROG that includes a full bath, kitchenette and large living and sleeping areas that can be accessed from both inside and outside the main house and has been rented in the past for $1000/mo. New roof, new tankless water heater and spray foam insulation beneath the house. Steps from the boat ramp.</a:t>
            </a:r>
          </a:p>
          <a:p>
            <a:endParaRPr lang="en-US" sz="1500" dirty="0">
              <a:latin typeface="Century Gothic" panose="020B0502020202020204" pitchFamily="34" charset="0"/>
            </a:endParaRPr>
          </a:p>
          <a:p>
            <a:r>
              <a:rPr lang="en-US" sz="1500" dirty="0">
                <a:latin typeface="Century Gothic" panose="020B0502020202020204" pitchFamily="34" charset="0"/>
              </a:rPr>
              <a:t>Video Tour: </a:t>
            </a:r>
            <a:r>
              <a:rPr lang="en-US" sz="1500" dirty="0">
                <a:latin typeface="Century Gothic" panose="020B0502020202020204" pitchFamily="34" charset="0"/>
                <a:hlinkClick r:id="rId2"/>
              </a:rPr>
              <a:t>http://114currierstreet.eproptour.com/</a:t>
            </a:r>
            <a:r>
              <a:rPr lang="en-US" sz="1500" dirty="0">
                <a:latin typeface="Century Gothic" panose="020B0502020202020204" pitchFamily="34" charset="0"/>
              </a:rPr>
              <a:t> </a:t>
            </a:r>
          </a:p>
        </p:txBody>
      </p:sp>
      <p:sp>
        <p:nvSpPr>
          <p:cNvPr id="6" name="Rectangle 5"/>
          <p:cNvSpPr/>
          <p:nvPr/>
        </p:nvSpPr>
        <p:spPr>
          <a:xfrm>
            <a:off x="0" y="1066800"/>
            <a:ext cx="8229600" cy="587752"/>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2901"/>
            <a:ext cx="8229600" cy="615553"/>
          </a:xfrm>
          <a:prstGeom prst="rect">
            <a:avLst/>
          </a:prstGeom>
          <a:ln>
            <a:noFill/>
          </a:ln>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114 Currier Street</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Daniel Island | Charleston, SC 29492 | MLS# 20027144 | $775,000</a:t>
            </a:r>
          </a:p>
        </p:txBody>
      </p:sp>
      <p:sp>
        <p:nvSpPr>
          <p:cNvPr id="13" name="Rectangle 12"/>
          <p:cNvSpPr/>
          <p:nvPr/>
        </p:nvSpPr>
        <p:spPr>
          <a:xfrm>
            <a:off x="1111509" y="41049"/>
            <a:ext cx="5043367" cy="1015663"/>
          </a:xfrm>
          <a:prstGeom prst="rect">
            <a:avLst/>
          </a:prstGeom>
        </p:spPr>
        <p:txBody>
          <a:bodyPr wrap="square">
            <a:spAutoFit/>
          </a:bodyPr>
          <a:lstStyle/>
          <a:p>
            <a:r>
              <a:rPr lang="en-US" sz="3000" dirty="0">
                <a:solidFill>
                  <a:srgbClr val="C00000"/>
                </a:solidFill>
                <a:latin typeface="Gabriola" panose="04040605051002020D02" pitchFamily="82" charset="0"/>
                <a:ea typeface="Adobe Fan Heiti Std B" panose="020B0700000000000000" pitchFamily="34" charset="-128"/>
              </a:rPr>
              <a:t>Stunning Custom DI Home</a:t>
            </a:r>
          </a:p>
          <a:p>
            <a:r>
              <a:rPr lang="en-US" sz="3000" dirty="0">
                <a:solidFill>
                  <a:srgbClr val="C00000"/>
                </a:solidFill>
                <a:latin typeface="Gabriola" panose="04040605051002020D02" pitchFamily="82" charset="0"/>
                <a:ea typeface="Adobe Fan Heiti Std B" panose="020B0700000000000000" pitchFamily="34" charset="-128"/>
              </a:rPr>
              <a:t>with Beautiful Sunset Views</a:t>
            </a: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94615" y="92626"/>
            <a:ext cx="1016894" cy="1016894"/>
          </a:xfrm>
          <a:prstGeom prst="rect">
            <a:avLst/>
          </a:prstGeom>
          <a:noFill/>
          <a:ln w="12700">
            <a:solidFill>
              <a:srgbClr val="BEAF87"/>
            </a:solidFill>
          </a:ln>
          <a:extLst>
            <a:ext uri="{909E8E84-426E-40DD-AFC4-6F175D3DCCD1}">
              <a14:hiddenFill xmlns:a14="http://schemas.microsoft.com/office/drawing/2010/main">
                <a:solidFill>
                  <a:srgbClr val="FFFFFF"/>
                </a:solidFill>
              </a14:hiddenFill>
            </a:ext>
          </a:extLst>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rcRect/>
          <a:stretch/>
        </p:blipFill>
        <p:spPr>
          <a:xfrm>
            <a:off x="3431857" y="4495800"/>
            <a:ext cx="1371600" cy="910590"/>
          </a:xfrm>
          <a:prstGeom prst="rect">
            <a:avLst/>
          </a:prstGeom>
          <a:ln>
            <a:noFill/>
          </a:ln>
          <a:effectLst/>
        </p:spPr>
      </p:pic>
      <p:pic>
        <p:nvPicPr>
          <p:cNvPr id="23" name="Picture 22"/>
          <p:cNvPicPr>
            <a:picLocks/>
          </p:cNvPicPr>
          <p:nvPr/>
        </p:nvPicPr>
        <p:blipFill>
          <a:blip r:embed="rId5" cstate="print">
            <a:extLst>
              <a:ext uri="{28A0092B-C50C-407E-A947-70E740481C1C}">
                <a14:useLocalDpi xmlns:a14="http://schemas.microsoft.com/office/drawing/2010/main" val="0"/>
              </a:ext>
            </a:extLst>
          </a:blip>
          <a:srcRect/>
          <a:stretch/>
        </p:blipFill>
        <p:spPr>
          <a:xfrm>
            <a:off x="5033486" y="4495800"/>
            <a:ext cx="1371600" cy="910590"/>
          </a:xfrm>
          <a:prstGeom prst="rect">
            <a:avLst/>
          </a:prstGeom>
          <a:ln>
            <a:noFill/>
          </a:ln>
          <a:effectLst/>
        </p:spPr>
      </p:pic>
      <p:pic>
        <p:nvPicPr>
          <p:cNvPr id="25" name="Picture 24"/>
          <p:cNvPicPr>
            <a:picLocks/>
          </p:cNvPicPr>
          <p:nvPr/>
        </p:nvPicPr>
        <p:blipFill>
          <a:blip r:embed="rId6" cstate="print">
            <a:extLst>
              <a:ext uri="{28A0092B-C50C-407E-A947-70E740481C1C}">
                <a14:useLocalDpi xmlns:a14="http://schemas.microsoft.com/office/drawing/2010/main" val="0"/>
              </a:ext>
            </a:extLst>
          </a:blip>
          <a:srcRect/>
          <a:stretch/>
        </p:blipFill>
        <p:spPr>
          <a:xfrm>
            <a:off x="228599" y="8686800"/>
            <a:ext cx="1371600" cy="910590"/>
          </a:xfrm>
          <a:prstGeom prst="rect">
            <a:avLst/>
          </a:prstGeom>
          <a:ln>
            <a:noFill/>
          </a:ln>
          <a:effectLst/>
        </p:spPr>
      </p:pic>
      <p:pic>
        <p:nvPicPr>
          <p:cNvPr id="32" name="Picture 31"/>
          <p:cNvPicPr>
            <a:picLocks/>
          </p:cNvPicPr>
          <p:nvPr/>
        </p:nvPicPr>
        <p:blipFill>
          <a:blip r:embed="rId7" cstate="print">
            <a:extLst>
              <a:ext uri="{28A0092B-C50C-407E-A947-70E740481C1C}">
                <a14:useLocalDpi xmlns:a14="http://schemas.microsoft.com/office/drawing/2010/main" val="0"/>
              </a:ext>
            </a:extLst>
          </a:blip>
          <a:srcRect/>
          <a:stretch/>
        </p:blipFill>
        <p:spPr>
          <a:xfrm>
            <a:off x="6629401" y="4495800"/>
            <a:ext cx="1371600" cy="910590"/>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830228" y="4495800"/>
            <a:ext cx="1371600" cy="910590"/>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029202" y="8686800"/>
            <a:ext cx="1371600" cy="914400"/>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629401" y="8686800"/>
            <a:ext cx="1371600" cy="908122"/>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228599" y="4495800"/>
            <a:ext cx="1371600" cy="910590"/>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3429001" y="8686800"/>
            <a:ext cx="1371600" cy="910590"/>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828800" y="8686800"/>
            <a:ext cx="1371600" cy="910590"/>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53600"/>
            <a:ext cx="82296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3 | Mount Pleasant, SC 29466</a:t>
            </a:r>
            <a:endPar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endParaRP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a:blip r:embed="rId15">
            <a:extLst>
              <a:ext uri="{28A0092B-C50C-407E-A947-70E740481C1C}">
                <a14:useLocalDpi xmlns:a14="http://schemas.microsoft.com/office/drawing/2010/main" val="0"/>
              </a:ext>
            </a:extLst>
          </a:blip>
          <a:srcRect l="7911" r="7911"/>
          <a:stretch/>
        </p:blipFill>
        <p:spPr>
          <a:xfrm>
            <a:off x="228600" y="1803887"/>
            <a:ext cx="3657600" cy="2442213"/>
          </a:xfrm>
          <a:prstGeom prst="rect">
            <a:avLst/>
          </a:prstGeom>
        </p:spPr>
      </p:pic>
      <p:pic>
        <p:nvPicPr>
          <p:cNvPr id="28" name="Picture 27">
            <a:extLst>
              <a:ext uri="{FF2B5EF4-FFF2-40B4-BE49-F238E27FC236}">
                <a16:creationId xmlns:a16="http://schemas.microsoft.com/office/drawing/2014/main" id="{16749EC2-9CBF-4760-96A4-46FA66C48B4B}"/>
              </a:ext>
            </a:extLst>
          </p:cNvPr>
          <p:cNvPicPr>
            <a:picLocks noChangeAspect="1"/>
          </p:cNvPicPr>
          <p:nvPr/>
        </p:nvPicPr>
        <p:blipFill rotWithShape="1">
          <a:blip r:embed="rId16">
            <a:extLst>
              <a:ext uri="{28A0092B-C50C-407E-A947-70E740481C1C}">
                <a14:useLocalDpi xmlns:a14="http://schemas.microsoft.com/office/drawing/2010/main" val="0"/>
              </a:ext>
            </a:extLst>
          </a:blip>
          <a:srcRect l="10561" r="5261"/>
          <a:stretch/>
        </p:blipFill>
        <p:spPr>
          <a:xfrm>
            <a:off x="4343400" y="1803887"/>
            <a:ext cx="3657601" cy="2442213"/>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215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2020-10-09T17:53:00Z</dcterms:modified>
</cp:coreProperties>
</file>