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52C"/>
    <a:srgbClr val="3AF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1615" y="6547241"/>
            <a:ext cx="6172200" cy="1752153"/>
          </a:xfrm>
        </p:spPr>
        <p:txBody>
          <a:bodyPr wrap="none" anchor="t">
            <a:normAutofit/>
          </a:bodyPr>
          <a:lstStyle>
            <a:lvl1pPr algn="r">
              <a:defRPr sz="6480" b="0" spc="-203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1614" y="5617155"/>
            <a:ext cx="6172200" cy="907167"/>
          </a:xfrm>
        </p:spPr>
        <p:txBody>
          <a:bodyPr anchor="b">
            <a:normAutofit/>
          </a:bodyPr>
          <a:lstStyle>
            <a:lvl1pPr marL="0" indent="0" algn="r">
              <a:buNone/>
              <a:defRPr sz="216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405170"/>
            <a:ext cx="7098030" cy="1201721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6857" y="1448225"/>
            <a:ext cx="7098030" cy="4956945"/>
          </a:xfrm>
        </p:spPr>
        <p:txBody>
          <a:bodyPr anchor="t"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7606890"/>
            <a:ext cx="7096958" cy="1000959"/>
          </a:xfrm>
        </p:spPr>
        <p:txBody>
          <a:bodyPr/>
          <a:lstStyle>
            <a:lvl1pPr marL="0" indent="0">
              <a:buNone/>
              <a:defRPr sz="108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2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6"/>
            <a:ext cx="7098030" cy="5183705"/>
          </a:xfrm>
        </p:spPr>
        <p:txBody>
          <a:bodyPr anchor="ctr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6584452"/>
            <a:ext cx="7096958" cy="2202678"/>
          </a:xfrm>
        </p:spPr>
        <p:txBody>
          <a:bodyPr anchor="ctr"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5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193" y="535516"/>
            <a:ext cx="6279358" cy="4389593"/>
          </a:xfrm>
        </p:spPr>
        <p:txBody>
          <a:bodyPr anchor="ctr"/>
          <a:lstStyle>
            <a:lvl1pPr>
              <a:defRPr sz="29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1435" y="4936150"/>
            <a:ext cx="5907802" cy="805153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785" y="6602536"/>
            <a:ext cx="7095886" cy="2184594"/>
          </a:xfrm>
        </p:spPr>
        <p:txBody>
          <a:bodyPr anchor="ctr">
            <a:normAutofit/>
          </a:bodyPr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9955" y="1154009"/>
            <a:ext cx="411480" cy="857671"/>
          </a:xfrm>
          <a:prstGeom prst="rect">
            <a:avLst/>
          </a:prstGeom>
        </p:spPr>
        <p:txBody>
          <a:bodyPr vert="horz" lIns="61722" tIns="30861" rIns="61722" bIns="3086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523" y="4023360"/>
            <a:ext cx="411480" cy="857671"/>
          </a:xfrm>
          <a:prstGeom prst="rect">
            <a:avLst/>
          </a:prstGeom>
        </p:spPr>
        <p:txBody>
          <a:bodyPr vert="horz" lIns="61722" tIns="30861" rIns="61722" bIns="3086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906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412887"/>
            <a:ext cx="7098030" cy="3684025"/>
          </a:xfrm>
        </p:spPr>
        <p:txBody>
          <a:bodyPr anchor="b">
            <a:normAutofit/>
          </a:bodyPr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7114185"/>
            <a:ext cx="7096958" cy="1672945"/>
          </a:xfrm>
        </p:spPr>
        <p:txBody>
          <a:bodyPr anchor="t"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1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02665" y="2766060"/>
            <a:ext cx="1989135" cy="845184"/>
          </a:xfrm>
        </p:spPr>
        <p:txBody>
          <a:bodyPr anchor="b">
            <a:noAutofit/>
          </a:bodyPr>
          <a:lstStyle>
            <a:lvl1pPr marL="0" indent="0">
              <a:buNone/>
              <a:defRPr sz="162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5839" y="3771900"/>
            <a:ext cx="1975962" cy="5264362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897" y="2766060"/>
            <a:ext cx="1981963" cy="8451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62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89773" y="3771900"/>
            <a:ext cx="1989086" cy="5264362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84600" y="2766060"/>
            <a:ext cx="1979177" cy="8451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62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84600" y="3771900"/>
            <a:ext cx="1979177" cy="5264362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3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99158" y="6303005"/>
            <a:ext cx="1984534" cy="845184"/>
          </a:xfrm>
        </p:spPr>
        <p:txBody>
          <a:bodyPr anchor="b">
            <a:noAutofit/>
          </a:bodyPr>
          <a:lstStyle>
            <a:lvl1pPr marL="0" indent="0">
              <a:buNone/>
              <a:defRPr sz="162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99158" y="3309319"/>
            <a:ext cx="1984534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80"/>
            </a:lvl1pPr>
            <a:lvl2pPr marL="308610" indent="0">
              <a:buNone/>
              <a:defRPr sz="1080"/>
            </a:lvl2pPr>
            <a:lvl3pPr marL="617220" indent="0">
              <a:buNone/>
              <a:defRPr sz="1080"/>
            </a:lvl3pPr>
            <a:lvl4pPr marL="925830" indent="0">
              <a:buNone/>
              <a:defRPr sz="1080"/>
            </a:lvl4pPr>
            <a:lvl5pPr marL="1234440" indent="0">
              <a:buNone/>
              <a:defRPr sz="1080"/>
            </a:lvl5pPr>
            <a:lvl6pPr marL="1543050" indent="0">
              <a:buNone/>
              <a:defRPr sz="1080"/>
            </a:lvl6pPr>
            <a:lvl7pPr marL="1851660" indent="0">
              <a:buNone/>
              <a:defRPr sz="1080"/>
            </a:lvl7pPr>
            <a:lvl8pPr marL="2160270" indent="0">
              <a:buNone/>
              <a:defRPr sz="1080"/>
            </a:lvl8pPr>
            <a:lvl9pPr marL="2468880" indent="0">
              <a:buNone/>
              <a:defRPr sz="10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9158" y="7148191"/>
            <a:ext cx="1984534" cy="966811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84073" y="6303005"/>
            <a:ext cx="1978105" cy="845184"/>
          </a:xfrm>
        </p:spPr>
        <p:txBody>
          <a:bodyPr anchor="b">
            <a:noAutofit/>
          </a:bodyPr>
          <a:lstStyle>
            <a:lvl1pPr marL="0" indent="0">
              <a:buNone/>
              <a:defRPr sz="162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084072" y="3309319"/>
            <a:ext cx="1978105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80"/>
            </a:lvl1pPr>
            <a:lvl2pPr marL="308610" indent="0">
              <a:buNone/>
              <a:defRPr sz="1080"/>
            </a:lvl2pPr>
            <a:lvl3pPr marL="617220" indent="0">
              <a:buNone/>
              <a:defRPr sz="1080"/>
            </a:lvl3pPr>
            <a:lvl4pPr marL="925830" indent="0">
              <a:buNone/>
              <a:defRPr sz="1080"/>
            </a:lvl4pPr>
            <a:lvl5pPr marL="1234440" indent="0">
              <a:buNone/>
              <a:defRPr sz="1080"/>
            </a:lvl5pPr>
            <a:lvl6pPr marL="1543050" indent="0">
              <a:buNone/>
              <a:defRPr sz="1080"/>
            </a:lvl6pPr>
            <a:lvl7pPr marL="1851660" indent="0">
              <a:buNone/>
              <a:defRPr sz="1080"/>
            </a:lvl7pPr>
            <a:lvl8pPr marL="2160270" indent="0">
              <a:buNone/>
              <a:defRPr sz="1080"/>
            </a:lvl8pPr>
            <a:lvl9pPr marL="2468880" indent="0">
              <a:buNone/>
              <a:defRPr sz="10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083160" y="7148189"/>
            <a:ext cx="1980725" cy="966811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67918" y="6303005"/>
            <a:ext cx="1979177" cy="845184"/>
          </a:xfrm>
        </p:spPr>
        <p:txBody>
          <a:bodyPr anchor="b">
            <a:noAutofit/>
          </a:bodyPr>
          <a:lstStyle>
            <a:lvl1pPr marL="0" indent="0">
              <a:buNone/>
              <a:defRPr sz="162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67917" y="3309319"/>
            <a:ext cx="1979177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80"/>
            </a:lvl1pPr>
            <a:lvl2pPr marL="308610" indent="0">
              <a:buNone/>
              <a:defRPr sz="1080"/>
            </a:lvl2pPr>
            <a:lvl3pPr marL="617220" indent="0">
              <a:buNone/>
              <a:defRPr sz="1080"/>
            </a:lvl3pPr>
            <a:lvl4pPr marL="925830" indent="0">
              <a:buNone/>
              <a:defRPr sz="1080"/>
            </a:lvl4pPr>
            <a:lvl5pPr marL="1234440" indent="0">
              <a:buNone/>
              <a:defRPr sz="1080"/>
            </a:lvl5pPr>
            <a:lvl6pPr marL="1543050" indent="0">
              <a:buNone/>
              <a:defRPr sz="1080"/>
            </a:lvl6pPr>
            <a:lvl7pPr marL="1851660" indent="0">
              <a:buNone/>
              <a:defRPr sz="1080"/>
            </a:lvl7pPr>
            <a:lvl8pPr marL="2160270" indent="0">
              <a:buNone/>
              <a:defRPr sz="1080"/>
            </a:lvl8pPr>
            <a:lvl9pPr marL="2468880" indent="0">
              <a:buNone/>
              <a:defRPr sz="10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67833" y="7148186"/>
            <a:ext cx="1981798" cy="966811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90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7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6809" y="6547241"/>
            <a:ext cx="6172200" cy="1752153"/>
          </a:xfrm>
        </p:spPr>
        <p:txBody>
          <a:bodyPr wrap="none" anchor="t">
            <a:normAutofit/>
          </a:bodyPr>
          <a:lstStyle>
            <a:lvl1pPr algn="l">
              <a:defRPr sz="6480" b="0" spc="-203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6809" y="5617154"/>
            <a:ext cx="6172200" cy="906139"/>
          </a:xfrm>
        </p:spPr>
        <p:txBody>
          <a:bodyPr anchor="b">
            <a:normAutofit/>
          </a:bodyPr>
          <a:lstStyle>
            <a:lvl1pPr marL="0" indent="0" algn="l">
              <a:buNone/>
              <a:defRPr sz="216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2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000" y="2677584"/>
            <a:ext cx="3392021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892" y="2677584"/>
            <a:ext cx="3397923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8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2465706"/>
            <a:ext cx="3392021" cy="1208404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000" y="3674110"/>
            <a:ext cx="3392021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5892" y="2465706"/>
            <a:ext cx="3398995" cy="12084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5892" y="3674110"/>
            <a:ext cx="339899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2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5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8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001" y="3017520"/>
            <a:ext cx="2465117" cy="5590329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9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001" y="3017520"/>
            <a:ext cx="2465117" cy="5590329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3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2677584"/>
            <a:ext cx="690781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22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396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16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44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6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6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7772400" cy="100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3499467"/>
            <a:ext cx="7777796" cy="1092641"/>
          </a:xfrm>
        </p:spPr>
        <p:txBody>
          <a:bodyPr anchor="t">
            <a:noAutofit/>
          </a:bodyPr>
          <a:lstStyle/>
          <a:p>
            <a:r>
              <a:rPr lang="en-US" sz="24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114 Edmund Road</a:t>
            </a:r>
            <a:br>
              <a:rPr lang="en-US" sz="18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8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Greenview ~ Goose Creek, SC 29445</a:t>
            </a:r>
            <a:br>
              <a:rPr lang="en-US" sz="18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8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MLS# 22019486 ~ $235,000</a:t>
            </a:r>
            <a:endParaRPr lang="en-US" sz="1000" spc="0" dirty="0">
              <a:solidFill>
                <a:schemeClr val="tx2"/>
              </a:solidFill>
              <a:latin typeface="Futura Bk BT" panose="020B05020202040203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300" y="6061168"/>
            <a:ext cx="7741157" cy="1464783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YOUR CHANCE TO LIVE IN A NICE NEIGHBORHOOD WITH NICE NEIGHBORS IN A NEWLY RENOVATED 3 BEDROOM 1 FULL BATH HOME! PERFECT LOCATION TOO! Easy access to 26, a walk to Goose Creek High School, and close to US Naval Station. New kitchen </a:t>
            </a:r>
            <a:r>
              <a:rPr lang="en-US" sz="1600" dirty="0" err="1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appliances,,new</a:t>
            </a:r>
            <a:r>
              <a:rPr lang="en-US" sz="1600" dirty="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 A/C system, new bathroom, refinished wood floors, new paint and more!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1" y="9136335"/>
            <a:ext cx="30469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 Stanley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832-323-5573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susancstanley@gmail.com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8925" y="9197890"/>
            <a:ext cx="22410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Brand Name Real Estate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4 Carriage Lane Suite 106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Charleston, SC 29407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87" y="9720042"/>
            <a:ext cx="338358" cy="3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n w="12700">
                  <a:noFill/>
                  <a:prstDash val="solid"/>
                </a:ln>
                <a:solidFill>
                  <a:srgbClr val="00B0F0"/>
                </a:solidFill>
                <a:latin typeface="Futura Lt BT" panose="020B0402020204020303" pitchFamily="34" charset="0"/>
                <a:cs typeface="Narkisim" panose="020E0502050101010101" pitchFamily="34" charset="-79"/>
              </a:rPr>
              <a:t>THIS WILL GO FAST ~ EXCELLENT LOCATION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663381F-0A94-4919-A616-D115A018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99" y="889083"/>
            <a:ext cx="3808962" cy="25393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55B3B569-3376-4D82-A1BF-523C777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5360" y="9119979"/>
            <a:ext cx="1562527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F26ADD1-721A-4383-BCEC-52E0C7F2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8924" y="908426"/>
            <a:ext cx="3808963" cy="25012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E990F-21CA-422A-9A0D-FF7EC70BA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925" y="4662574"/>
            <a:ext cx="18288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167E3-9468-4F94-932B-BC0332D6D9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8762" y="4662574"/>
            <a:ext cx="1828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4F281B-39A8-494F-B905-ADB43EE343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7705344"/>
            <a:ext cx="1828800" cy="121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02B841-5A50-4A8A-B3B0-D6987D14B7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087" y="4662574"/>
            <a:ext cx="1828800" cy="1219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CB12F9-AA14-4C3E-8380-B50463CB53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925" y="7705344"/>
            <a:ext cx="1828800" cy="1219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416940-8F11-42F0-9E91-5266A868A2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8762" y="7705344"/>
            <a:ext cx="1828800" cy="1219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4C438C-34E4-4CFA-A80D-D0DB272E22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4662574"/>
            <a:ext cx="1828800" cy="1219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C38241-0D8C-40BE-85D9-2DEBB14E81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087" y="7723633"/>
            <a:ext cx="1828800" cy="1182624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A674CCBE-996D-5CD2-79F5-A13045E22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2249" b="28823"/>
          <a:stretch/>
        </p:blipFill>
        <p:spPr bwMode="auto">
          <a:xfrm>
            <a:off x="228600" y="9119979"/>
            <a:ext cx="734694" cy="7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578</TotalTime>
  <Words>114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Corbel</vt:lpstr>
      <vt:lpstr>Futura Bk BT</vt:lpstr>
      <vt:lpstr>Futura Lt BT</vt:lpstr>
      <vt:lpstr>Depth</vt:lpstr>
      <vt:lpstr>114 Edmund Road Greenview ~ Goose Creek, SC 29445 MLS# 22019486 ~ $235,000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90</cp:revision>
  <dcterms:created xsi:type="dcterms:W3CDTF">2006-08-16T00:00:00Z</dcterms:created>
  <dcterms:modified xsi:type="dcterms:W3CDTF">2022-07-29T17:14:40Z</dcterms:modified>
</cp:coreProperties>
</file>