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315200" cy="914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156082"/>
    <a:srgbClr val="00263D"/>
    <a:srgbClr val="009DFE"/>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299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496484"/>
            <a:ext cx="6217920" cy="3183467"/>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914400" y="4802717"/>
            <a:ext cx="5486400" cy="2207683"/>
          </a:xfrm>
        </p:spPr>
        <p:txBody>
          <a:bodyPr/>
          <a:lstStyle>
            <a:lvl1pPr marL="0" indent="0" algn="ctr">
              <a:buNone/>
              <a:defRPr sz="1920"/>
            </a:lvl1pPr>
            <a:lvl2pPr marL="365760" indent="0" algn="ctr">
              <a:buNone/>
              <a:defRPr sz="160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1C283F-8929-4D88-8DEE-5571E7D1577E}"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6D46E-844A-4A35-B721-8B4C688B01C1}" type="slidenum">
              <a:rPr lang="en-US" smtClean="0"/>
              <a:t>‹#›</a:t>
            </a:fld>
            <a:endParaRPr lang="en-US"/>
          </a:p>
        </p:txBody>
      </p:sp>
    </p:spTree>
    <p:extLst>
      <p:ext uri="{BB962C8B-B14F-4D97-AF65-F5344CB8AC3E}">
        <p14:creationId xmlns:p14="http://schemas.microsoft.com/office/powerpoint/2010/main" val="2485445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1C283F-8929-4D88-8DEE-5571E7D1577E}"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6D46E-844A-4A35-B721-8B4C688B01C1}" type="slidenum">
              <a:rPr lang="en-US" smtClean="0"/>
              <a:t>‹#›</a:t>
            </a:fld>
            <a:endParaRPr lang="en-US"/>
          </a:p>
        </p:txBody>
      </p:sp>
    </p:spTree>
    <p:extLst>
      <p:ext uri="{BB962C8B-B14F-4D97-AF65-F5344CB8AC3E}">
        <p14:creationId xmlns:p14="http://schemas.microsoft.com/office/powerpoint/2010/main" val="3879683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486834"/>
            <a:ext cx="1577340"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486834"/>
            <a:ext cx="464058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1C283F-8929-4D88-8DEE-5571E7D1577E}"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6D46E-844A-4A35-B721-8B4C688B01C1}" type="slidenum">
              <a:rPr lang="en-US" smtClean="0"/>
              <a:t>‹#›</a:t>
            </a:fld>
            <a:endParaRPr lang="en-US"/>
          </a:p>
        </p:txBody>
      </p:sp>
    </p:spTree>
    <p:extLst>
      <p:ext uri="{BB962C8B-B14F-4D97-AF65-F5344CB8AC3E}">
        <p14:creationId xmlns:p14="http://schemas.microsoft.com/office/powerpoint/2010/main" val="1363222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1C283F-8929-4D88-8DEE-5571E7D1577E}"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6D46E-844A-4A35-B721-8B4C688B01C1}" type="slidenum">
              <a:rPr lang="en-US" smtClean="0"/>
              <a:t>‹#›</a:t>
            </a:fld>
            <a:endParaRPr lang="en-US"/>
          </a:p>
        </p:txBody>
      </p:sp>
    </p:spTree>
    <p:extLst>
      <p:ext uri="{BB962C8B-B14F-4D97-AF65-F5344CB8AC3E}">
        <p14:creationId xmlns:p14="http://schemas.microsoft.com/office/powerpoint/2010/main" val="2483022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2279653"/>
            <a:ext cx="6309360" cy="3803649"/>
          </a:xfrm>
        </p:spPr>
        <p:txBody>
          <a:bodyPr anchor="b"/>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499110" y="6119286"/>
            <a:ext cx="6309360" cy="2000249"/>
          </a:xfrm>
        </p:spPr>
        <p:txBody>
          <a:bodyPr/>
          <a:lstStyle>
            <a:lvl1pPr marL="0" indent="0">
              <a:buNone/>
              <a:defRPr sz="1920">
                <a:solidFill>
                  <a:schemeClr val="tx1">
                    <a:tint val="82000"/>
                  </a:schemeClr>
                </a:solidFill>
              </a:defRPr>
            </a:lvl1pPr>
            <a:lvl2pPr marL="365760" indent="0">
              <a:buNone/>
              <a:defRPr sz="1600">
                <a:solidFill>
                  <a:schemeClr val="tx1">
                    <a:tint val="82000"/>
                  </a:schemeClr>
                </a:solidFill>
              </a:defRPr>
            </a:lvl2pPr>
            <a:lvl3pPr marL="731520" indent="0">
              <a:buNone/>
              <a:defRPr sz="1440">
                <a:solidFill>
                  <a:schemeClr val="tx1">
                    <a:tint val="82000"/>
                  </a:schemeClr>
                </a:solidFill>
              </a:defRPr>
            </a:lvl3pPr>
            <a:lvl4pPr marL="1097280" indent="0">
              <a:buNone/>
              <a:defRPr sz="1280">
                <a:solidFill>
                  <a:schemeClr val="tx1">
                    <a:tint val="82000"/>
                  </a:schemeClr>
                </a:solidFill>
              </a:defRPr>
            </a:lvl4pPr>
            <a:lvl5pPr marL="1463040" indent="0">
              <a:buNone/>
              <a:defRPr sz="1280">
                <a:solidFill>
                  <a:schemeClr val="tx1">
                    <a:tint val="82000"/>
                  </a:schemeClr>
                </a:solidFill>
              </a:defRPr>
            </a:lvl5pPr>
            <a:lvl6pPr marL="1828800" indent="0">
              <a:buNone/>
              <a:defRPr sz="1280">
                <a:solidFill>
                  <a:schemeClr val="tx1">
                    <a:tint val="82000"/>
                  </a:schemeClr>
                </a:solidFill>
              </a:defRPr>
            </a:lvl6pPr>
            <a:lvl7pPr marL="2194560" indent="0">
              <a:buNone/>
              <a:defRPr sz="1280">
                <a:solidFill>
                  <a:schemeClr val="tx1">
                    <a:tint val="82000"/>
                  </a:schemeClr>
                </a:solidFill>
              </a:defRPr>
            </a:lvl7pPr>
            <a:lvl8pPr marL="2560320" indent="0">
              <a:buNone/>
              <a:defRPr sz="1280">
                <a:solidFill>
                  <a:schemeClr val="tx1">
                    <a:tint val="82000"/>
                  </a:schemeClr>
                </a:solidFill>
              </a:defRPr>
            </a:lvl8pPr>
            <a:lvl9pPr marL="2926080" indent="0">
              <a:buNone/>
              <a:defRPr sz="128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1C283F-8929-4D88-8DEE-5571E7D1577E}"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6D46E-844A-4A35-B721-8B4C688B01C1}" type="slidenum">
              <a:rPr lang="en-US" smtClean="0"/>
              <a:t>‹#›</a:t>
            </a:fld>
            <a:endParaRPr lang="en-US"/>
          </a:p>
        </p:txBody>
      </p:sp>
    </p:spTree>
    <p:extLst>
      <p:ext uri="{BB962C8B-B14F-4D97-AF65-F5344CB8AC3E}">
        <p14:creationId xmlns:p14="http://schemas.microsoft.com/office/powerpoint/2010/main" val="4128921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2434167"/>
            <a:ext cx="31089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2434167"/>
            <a:ext cx="31089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1C283F-8929-4D88-8DEE-5571E7D1577E}"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D6D46E-844A-4A35-B721-8B4C688B01C1}" type="slidenum">
              <a:rPr lang="en-US" smtClean="0"/>
              <a:t>‹#›</a:t>
            </a:fld>
            <a:endParaRPr lang="en-US"/>
          </a:p>
        </p:txBody>
      </p:sp>
    </p:spTree>
    <p:extLst>
      <p:ext uri="{BB962C8B-B14F-4D97-AF65-F5344CB8AC3E}">
        <p14:creationId xmlns:p14="http://schemas.microsoft.com/office/powerpoint/2010/main" val="1120324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486836"/>
            <a:ext cx="6309360"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4" y="2241551"/>
            <a:ext cx="3094672" cy="109854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p:cNvSpPr>
            <a:spLocks noGrp="1"/>
          </p:cNvSpPr>
          <p:nvPr>
            <p:ph sz="half" idx="2"/>
          </p:nvPr>
        </p:nvSpPr>
        <p:spPr>
          <a:xfrm>
            <a:off x="503874" y="3340100"/>
            <a:ext cx="3094672"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2241551"/>
            <a:ext cx="3109913" cy="109854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p:cNvSpPr>
            <a:spLocks noGrp="1"/>
          </p:cNvSpPr>
          <p:nvPr>
            <p:ph sz="quarter" idx="4"/>
          </p:nvPr>
        </p:nvSpPr>
        <p:spPr>
          <a:xfrm>
            <a:off x="3703320" y="3340100"/>
            <a:ext cx="310991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1C283F-8929-4D88-8DEE-5571E7D1577E}"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D6D46E-844A-4A35-B721-8B4C688B01C1}" type="slidenum">
              <a:rPr lang="en-US" smtClean="0"/>
              <a:t>‹#›</a:t>
            </a:fld>
            <a:endParaRPr lang="en-US"/>
          </a:p>
        </p:txBody>
      </p:sp>
    </p:spTree>
    <p:extLst>
      <p:ext uri="{BB962C8B-B14F-4D97-AF65-F5344CB8AC3E}">
        <p14:creationId xmlns:p14="http://schemas.microsoft.com/office/powerpoint/2010/main" val="2511621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1C283F-8929-4D88-8DEE-5571E7D1577E}"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D6D46E-844A-4A35-B721-8B4C688B01C1}" type="slidenum">
              <a:rPr lang="en-US" smtClean="0"/>
              <a:t>‹#›</a:t>
            </a:fld>
            <a:endParaRPr lang="en-US"/>
          </a:p>
        </p:txBody>
      </p:sp>
    </p:spTree>
    <p:extLst>
      <p:ext uri="{BB962C8B-B14F-4D97-AF65-F5344CB8AC3E}">
        <p14:creationId xmlns:p14="http://schemas.microsoft.com/office/powerpoint/2010/main" val="3244485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1C283F-8929-4D88-8DEE-5571E7D1577E}"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D6D46E-844A-4A35-B721-8B4C688B01C1}" type="slidenum">
              <a:rPr lang="en-US" smtClean="0"/>
              <a:t>‹#›</a:t>
            </a:fld>
            <a:endParaRPr lang="en-US"/>
          </a:p>
        </p:txBody>
      </p:sp>
    </p:spTree>
    <p:extLst>
      <p:ext uri="{BB962C8B-B14F-4D97-AF65-F5344CB8AC3E}">
        <p14:creationId xmlns:p14="http://schemas.microsoft.com/office/powerpoint/2010/main" val="1446885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609600"/>
            <a:ext cx="2359342" cy="2133600"/>
          </a:xfrm>
        </p:spPr>
        <p:txBody>
          <a:bodyPr anchor="b"/>
          <a:lstStyle>
            <a:lvl1pPr>
              <a:defRPr sz="2560"/>
            </a:lvl1pPr>
          </a:lstStyle>
          <a:p>
            <a:r>
              <a:rPr lang="en-US"/>
              <a:t>Click to edit Master title style</a:t>
            </a:r>
            <a:endParaRPr lang="en-US" dirty="0"/>
          </a:p>
        </p:txBody>
      </p:sp>
      <p:sp>
        <p:nvSpPr>
          <p:cNvPr id="3" name="Content Placeholder 2"/>
          <p:cNvSpPr>
            <a:spLocks noGrp="1"/>
          </p:cNvSpPr>
          <p:nvPr>
            <p:ph idx="1"/>
          </p:nvPr>
        </p:nvSpPr>
        <p:spPr>
          <a:xfrm>
            <a:off x="3109913" y="1316569"/>
            <a:ext cx="3703320" cy="6498167"/>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2743200"/>
            <a:ext cx="2359342" cy="5082117"/>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701C283F-8929-4D88-8DEE-5571E7D1577E}"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D6D46E-844A-4A35-B721-8B4C688B01C1}" type="slidenum">
              <a:rPr lang="en-US" smtClean="0"/>
              <a:t>‹#›</a:t>
            </a:fld>
            <a:endParaRPr lang="en-US"/>
          </a:p>
        </p:txBody>
      </p:sp>
    </p:spTree>
    <p:extLst>
      <p:ext uri="{BB962C8B-B14F-4D97-AF65-F5344CB8AC3E}">
        <p14:creationId xmlns:p14="http://schemas.microsoft.com/office/powerpoint/2010/main" val="38964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609600"/>
            <a:ext cx="2359342" cy="2133600"/>
          </a:xfrm>
        </p:spPr>
        <p:txBody>
          <a:bodyPr anchor="b"/>
          <a:lstStyle>
            <a:lvl1pPr>
              <a:defRPr sz="256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1316569"/>
            <a:ext cx="3703320" cy="6498167"/>
          </a:xfrm>
        </p:spPr>
        <p:txBody>
          <a:bodyPr anchor="t"/>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3873" y="2743200"/>
            <a:ext cx="2359342" cy="5082117"/>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701C283F-8929-4D88-8DEE-5571E7D1577E}"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D6D46E-844A-4A35-B721-8B4C688B01C1}" type="slidenum">
              <a:rPr lang="en-US" smtClean="0"/>
              <a:t>‹#›</a:t>
            </a:fld>
            <a:endParaRPr lang="en-US"/>
          </a:p>
        </p:txBody>
      </p:sp>
    </p:spTree>
    <p:extLst>
      <p:ext uri="{BB962C8B-B14F-4D97-AF65-F5344CB8AC3E}">
        <p14:creationId xmlns:p14="http://schemas.microsoft.com/office/powerpoint/2010/main" val="2690650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486836"/>
            <a:ext cx="6309360"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2434167"/>
            <a:ext cx="630936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8475136"/>
            <a:ext cx="1645920" cy="486833"/>
          </a:xfrm>
          <a:prstGeom prst="rect">
            <a:avLst/>
          </a:prstGeom>
        </p:spPr>
        <p:txBody>
          <a:bodyPr vert="horz" lIns="91440" tIns="45720" rIns="91440" bIns="45720" rtlCol="0" anchor="ctr"/>
          <a:lstStyle>
            <a:lvl1pPr algn="l">
              <a:defRPr sz="960">
                <a:solidFill>
                  <a:schemeClr val="tx1">
                    <a:tint val="82000"/>
                  </a:schemeClr>
                </a:solidFill>
              </a:defRPr>
            </a:lvl1pPr>
          </a:lstStyle>
          <a:p>
            <a:fld id="{701C283F-8929-4D88-8DEE-5571E7D1577E}" type="datetimeFigureOut">
              <a:rPr lang="en-US" smtClean="0"/>
              <a:t>12/5/2024</a:t>
            </a:fld>
            <a:endParaRPr lang="en-US"/>
          </a:p>
        </p:txBody>
      </p:sp>
      <p:sp>
        <p:nvSpPr>
          <p:cNvPr id="5" name="Footer Placeholder 4"/>
          <p:cNvSpPr>
            <a:spLocks noGrp="1"/>
          </p:cNvSpPr>
          <p:nvPr>
            <p:ph type="ftr" sz="quarter" idx="3"/>
          </p:nvPr>
        </p:nvSpPr>
        <p:spPr>
          <a:xfrm>
            <a:off x="2423160" y="8475136"/>
            <a:ext cx="2468880" cy="486833"/>
          </a:xfrm>
          <a:prstGeom prst="rect">
            <a:avLst/>
          </a:prstGeom>
        </p:spPr>
        <p:txBody>
          <a:bodyPr vert="horz" lIns="91440" tIns="45720" rIns="91440" bIns="45720" rtlCol="0" anchor="ctr"/>
          <a:lstStyle>
            <a:lvl1pPr algn="ctr">
              <a:defRPr sz="96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166360" y="8475136"/>
            <a:ext cx="1645920" cy="486833"/>
          </a:xfrm>
          <a:prstGeom prst="rect">
            <a:avLst/>
          </a:prstGeom>
        </p:spPr>
        <p:txBody>
          <a:bodyPr vert="horz" lIns="91440" tIns="45720" rIns="91440" bIns="45720" rtlCol="0" anchor="ctr"/>
          <a:lstStyle>
            <a:lvl1pPr algn="r">
              <a:defRPr sz="960">
                <a:solidFill>
                  <a:schemeClr val="tx1">
                    <a:tint val="82000"/>
                  </a:schemeClr>
                </a:solidFill>
              </a:defRPr>
            </a:lvl1pPr>
          </a:lstStyle>
          <a:p>
            <a:fld id="{C1D6D46E-844A-4A35-B721-8B4C688B01C1}" type="slidenum">
              <a:rPr lang="en-US" smtClean="0"/>
              <a:t>‹#›</a:t>
            </a:fld>
            <a:endParaRPr lang="en-US"/>
          </a:p>
        </p:txBody>
      </p:sp>
    </p:spTree>
    <p:extLst>
      <p:ext uri="{BB962C8B-B14F-4D97-AF65-F5344CB8AC3E}">
        <p14:creationId xmlns:p14="http://schemas.microsoft.com/office/powerpoint/2010/main" val="1135505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31520" rtl="0" eaLnBrk="1" latinLnBrk="0" hangingPunct="1">
        <a:lnSpc>
          <a:spcPct val="90000"/>
        </a:lnSpc>
        <a:spcBef>
          <a:spcPct val="0"/>
        </a:spcBef>
        <a:buNone/>
        <a:defRPr sz="3520" kern="1200">
          <a:solidFill>
            <a:schemeClr val="tx1"/>
          </a:solidFill>
          <a:latin typeface="+mj-lt"/>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18" Type="http://schemas.openxmlformats.org/officeDocument/2006/relationships/image" Target="../media/image16.png"/><Relationship Id="rId3" Type="http://schemas.openxmlformats.org/officeDocument/2006/relationships/image" Target="../media/image2.jpg"/><Relationship Id="rId21" Type="http://schemas.openxmlformats.org/officeDocument/2006/relationships/image" Target="../media/image18.png"/><Relationship Id="rId7" Type="http://schemas.openxmlformats.org/officeDocument/2006/relationships/image" Target="../media/image6.jpg"/><Relationship Id="rId12" Type="http://schemas.openxmlformats.org/officeDocument/2006/relationships/image" Target="../media/image11.svg"/><Relationship Id="rId17" Type="http://schemas.openxmlformats.org/officeDocument/2006/relationships/image" Target="../media/image15.svg"/><Relationship Id="rId2" Type="http://schemas.openxmlformats.org/officeDocument/2006/relationships/image" Target="../media/image1.jpg"/><Relationship Id="rId16" Type="http://schemas.openxmlformats.org/officeDocument/2006/relationships/image" Target="../media/image14.png"/><Relationship Id="rId20" Type="http://schemas.openxmlformats.org/officeDocument/2006/relationships/hyperlink" Target="https://charlestonvirtualhomes.com/20240380" TargetMode="External"/><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jpg"/><Relationship Id="rId15" Type="http://schemas.openxmlformats.org/officeDocument/2006/relationships/hyperlink" Target="https://maps.app.goo.gl/TxZ6nohpi9q2gdty5" TargetMode="External"/><Relationship Id="rId10" Type="http://schemas.openxmlformats.org/officeDocument/2006/relationships/image" Target="../media/image9.svg"/><Relationship Id="rId19" Type="http://schemas.openxmlformats.org/officeDocument/2006/relationships/image" Target="../media/image17.jpe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D8199F8-AF59-E979-3A29-DFD83FDE3C23}"/>
              </a:ext>
            </a:extLst>
          </p:cNvPr>
          <p:cNvSpPr/>
          <p:nvPr/>
        </p:nvSpPr>
        <p:spPr>
          <a:xfrm>
            <a:off x="0" y="5432205"/>
            <a:ext cx="7315200" cy="2590782"/>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4AF89E1-226F-E8E8-C323-9063A1959911}"/>
              </a:ext>
            </a:extLst>
          </p:cNvPr>
          <p:cNvPicPr>
            <a:picLocks noChangeAspect="1"/>
          </p:cNvPicPr>
          <p:nvPr/>
        </p:nvPicPr>
        <p:blipFill>
          <a:blip r:embed="rId2">
            <a:extLst>
              <a:ext uri="{28A0092B-C50C-407E-A947-70E740481C1C}">
                <a14:useLocalDpi xmlns:a14="http://schemas.microsoft.com/office/drawing/2010/main" val="0"/>
              </a:ext>
            </a:extLst>
          </a:blip>
          <a:srcRect l="68" r="68"/>
          <a:stretch/>
        </p:blipFill>
        <p:spPr>
          <a:xfrm>
            <a:off x="5448894" y="6794131"/>
            <a:ext cx="1766073" cy="1179576"/>
          </a:xfrm>
          <a:prstGeom prst="rect">
            <a:avLst/>
          </a:prstGeom>
        </p:spPr>
      </p:pic>
      <p:pic>
        <p:nvPicPr>
          <p:cNvPr id="17" name="Picture 16">
            <a:extLst>
              <a:ext uri="{FF2B5EF4-FFF2-40B4-BE49-F238E27FC236}">
                <a16:creationId xmlns:a16="http://schemas.microsoft.com/office/drawing/2014/main" id="{DCF76205-CE07-4E17-A736-144BB9767480}"/>
              </a:ext>
            </a:extLst>
          </p:cNvPr>
          <p:cNvPicPr>
            <a:picLocks noChangeAspect="1"/>
          </p:cNvPicPr>
          <p:nvPr/>
        </p:nvPicPr>
        <p:blipFill>
          <a:blip r:embed="rId3">
            <a:extLst>
              <a:ext uri="{28A0092B-C50C-407E-A947-70E740481C1C}">
                <a14:useLocalDpi xmlns:a14="http://schemas.microsoft.com/office/drawing/2010/main" val="0"/>
              </a:ext>
            </a:extLst>
          </a:blip>
          <a:srcRect t="25" b="25"/>
          <a:stretch/>
        </p:blipFill>
        <p:spPr>
          <a:xfrm>
            <a:off x="5448894" y="5491063"/>
            <a:ext cx="1766073" cy="1177382"/>
          </a:xfrm>
          <a:prstGeom prst="rect">
            <a:avLst/>
          </a:prstGeom>
        </p:spPr>
      </p:pic>
      <p:pic>
        <p:nvPicPr>
          <p:cNvPr id="19" name="Picture 18">
            <a:extLst>
              <a:ext uri="{FF2B5EF4-FFF2-40B4-BE49-F238E27FC236}">
                <a16:creationId xmlns:a16="http://schemas.microsoft.com/office/drawing/2014/main" id="{1A2B0290-5659-3711-7D8E-F0DE20A8233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76824" y="5491063"/>
            <a:ext cx="1765190" cy="1177382"/>
          </a:xfrm>
          <a:prstGeom prst="rect">
            <a:avLst/>
          </a:prstGeom>
        </p:spPr>
      </p:pic>
      <p:pic>
        <p:nvPicPr>
          <p:cNvPr id="21" name="Picture 20">
            <a:extLst>
              <a:ext uri="{FF2B5EF4-FFF2-40B4-BE49-F238E27FC236}">
                <a16:creationId xmlns:a16="http://schemas.microsoft.com/office/drawing/2014/main" id="{225F5535-37C3-6733-C3EC-70FD4CC8A3D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76716" y="6796694"/>
            <a:ext cx="1765407" cy="1176643"/>
          </a:xfrm>
          <a:prstGeom prst="rect">
            <a:avLst/>
          </a:prstGeom>
        </p:spPr>
      </p:pic>
      <p:pic>
        <p:nvPicPr>
          <p:cNvPr id="27" name="Picture 26">
            <a:extLst>
              <a:ext uri="{FF2B5EF4-FFF2-40B4-BE49-F238E27FC236}">
                <a16:creationId xmlns:a16="http://schemas.microsoft.com/office/drawing/2014/main" id="{717063DB-0852-D234-70DB-E6CE4C4E4A50}"/>
              </a:ext>
            </a:extLst>
          </p:cNvPr>
          <p:cNvPicPr>
            <a:picLocks noChangeAspect="1"/>
          </p:cNvPicPr>
          <p:nvPr/>
        </p:nvPicPr>
        <p:blipFill>
          <a:blip r:embed="rId6">
            <a:extLst>
              <a:ext uri="{28A0092B-C50C-407E-A947-70E740481C1C}">
                <a14:useLocalDpi xmlns:a14="http://schemas.microsoft.com/office/drawing/2010/main" val="0"/>
              </a:ext>
            </a:extLst>
          </a:blip>
          <a:srcRect t="25" b="25"/>
          <a:stretch/>
        </p:blipFill>
        <p:spPr>
          <a:xfrm>
            <a:off x="5448894" y="4185801"/>
            <a:ext cx="1766073" cy="1177382"/>
          </a:xfrm>
          <a:prstGeom prst="rect">
            <a:avLst/>
          </a:prstGeom>
        </p:spPr>
      </p:pic>
      <p:pic>
        <p:nvPicPr>
          <p:cNvPr id="28" name="Picture 27">
            <a:extLst>
              <a:ext uri="{FF2B5EF4-FFF2-40B4-BE49-F238E27FC236}">
                <a16:creationId xmlns:a16="http://schemas.microsoft.com/office/drawing/2014/main" id="{4D72965F-3F43-9527-8486-1D8B926170F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576673" y="4185599"/>
            <a:ext cx="1765493" cy="1177584"/>
          </a:xfrm>
          <a:prstGeom prst="rect">
            <a:avLst/>
          </a:prstGeom>
        </p:spPr>
      </p:pic>
      <p:sp>
        <p:nvSpPr>
          <p:cNvPr id="4" name="Rectangle 3">
            <a:extLst>
              <a:ext uri="{FF2B5EF4-FFF2-40B4-BE49-F238E27FC236}">
                <a16:creationId xmlns:a16="http://schemas.microsoft.com/office/drawing/2014/main" id="{A01FED40-F3DB-7D66-BEA2-7286649B749E}"/>
              </a:ext>
            </a:extLst>
          </p:cNvPr>
          <p:cNvSpPr/>
          <p:nvPr/>
        </p:nvSpPr>
        <p:spPr>
          <a:xfrm>
            <a:off x="0" y="1"/>
            <a:ext cx="7315200" cy="759328"/>
          </a:xfrm>
          <a:prstGeom prst="rect">
            <a:avLst/>
          </a:prstGeom>
          <a:solidFill>
            <a:srgbClr val="00263D">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C5D6A6D-7588-37F5-A309-CEEF324CC75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576383" y="1631622"/>
            <a:ext cx="3638584" cy="2425116"/>
          </a:xfrm>
          <a:prstGeom prst="rect">
            <a:avLst/>
          </a:prstGeom>
        </p:spPr>
      </p:pic>
      <p:sp>
        <p:nvSpPr>
          <p:cNvPr id="22" name="TextBox 21">
            <a:extLst>
              <a:ext uri="{FF2B5EF4-FFF2-40B4-BE49-F238E27FC236}">
                <a16:creationId xmlns:a16="http://schemas.microsoft.com/office/drawing/2014/main" id="{DD3984DD-B405-6644-46AA-DD336C02AB92}"/>
              </a:ext>
            </a:extLst>
          </p:cNvPr>
          <p:cNvSpPr txBox="1"/>
          <p:nvPr/>
        </p:nvSpPr>
        <p:spPr>
          <a:xfrm>
            <a:off x="0" y="887209"/>
            <a:ext cx="7315200" cy="553998"/>
          </a:xfrm>
          <a:prstGeom prst="rect">
            <a:avLst/>
          </a:prstGeom>
          <a:noFill/>
        </p:spPr>
        <p:txBody>
          <a:bodyPr wrap="square" rtlCol="0">
            <a:spAutoFit/>
          </a:bodyPr>
          <a:lstStyle/>
          <a:p>
            <a:pPr algn="ctr"/>
            <a:r>
              <a:rPr lang="en-US" b="1" dirty="0">
                <a:latin typeface="Century Gothic" panose="020B0502020202020204" pitchFamily="34" charset="0"/>
              </a:rPr>
              <a:t>114 Gator Drive</a:t>
            </a:r>
          </a:p>
          <a:p>
            <a:pPr algn="ctr"/>
            <a:r>
              <a:rPr lang="en-US" sz="1200" dirty="0">
                <a:latin typeface="Century Gothic" panose="020B0502020202020204" pitchFamily="34" charset="0"/>
              </a:rPr>
              <a:t>Forest Lawn | Goose Creek, SC 29445 | MLS# 24029340 | $325,000</a:t>
            </a:r>
          </a:p>
        </p:txBody>
      </p:sp>
      <p:sp>
        <p:nvSpPr>
          <p:cNvPr id="23" name="TextBox 22">
            <a:extLst>
              <a:ext uri="{FF2B5EF4-FFF2-40B4-BE49-F238E27FC236}">
                <a16:creationId xmlns:a16="http://schemas.microsoft.com/office/drawing/2014/main" id="{D8763015-FA08-8EBB-CDF8-FE512DFB20C6}"/>
              </a:ext>
            </a:extLst>
          </p:cNvPr>
          <p:cNvSpPr txBox="1"/>
          <p:nvPr/>
        </p:nvSpPr>
        <p:spPr>
          <a:xfrm>
            <a:off x="1" y="1630642"/>
            <a:ext cx="3576382" cy="3647152"/>
          </a:xfrm>
          <a:prstGeom prst="rect">
            <a:avLst/>
          </a:prstGeom>
          <a:noFill/>
        </p:spPr>
        <p:txBody>
          <a:bodyPr wrap="square" rtlCol="0">
            <a:spAutoFit/>
          </a:bodyPr>
          <a:lstStyle/>
          <a:p>
            <a:r>
              <a:rPr lang="en-US" sz="1100" dirty="0">
                <a:solidFill>
                  <a:schemeClr val="tx2">
                    <a:lumMod val="75000"/>
                  </a:schemeClr>
                </a:solidFill>
                <a:latin typeface="Century Gothic" panose="020B0502020202020204" pitchFamily="34" charset="0"/>
              </a:rPr>
              <a:t>Amazing! Seller is original owner from 1987! Well maintained, New Roof 2020, New HVAC 2024 and fresh paint. Oversized family room was added many years ago which changed the use of living and dining room. This brick home is cozy and the sellers pride and care show throughout. Main garage attached to house was tastefully enclosed and currently used as a bedroom. Two story garage in back yard has been used as garage, entertainment area, man cave and pool table will convey with the sale. Separate storage shed in back was used as a luxury dog house. This home is a must see and must own!</a:t>
            </a:r>
          </a:p>
          <a:p>
            <a:endParaRPr lang="en-US" sz="1100" dirty="0">
              <a:solidFill>
                <a:schemeClr val="tx2">
                  <a:lumMod val="75000"/>
                </a:schemeClr>
              </a:solidFill>
              <a:latin typeface="Century Gothic" panose="020B0502020202020204" pitchFamily="34" charset="0"/>
            </a:endParaRPr>
          </a:p>
          <a:p>
            <a:r>
              <a:rPr lang="en-US" sz="1100" i="1" dirty="0">
                <a:solidFill>
                  <a:srgbClr val="FF0000"/>
                </a:solidFill>
                <a:latin typeface="Century Gothic" panose="020B0502020202020204" pitchFamily="34" charset="0"/>
              </a:rPr>
              <a:t>We are offering up to $10,000 in down payment assistance and up to $7,500 in closing cost assistance. Buyers do not need to be first-time home buyers although we do require the home to be a primary residence.  These are not traditional grant programs and do not need to be re-paid.  Robert Vinton Bank of America 843-882-4191</a:t>
            </a:r>
          </a:p>
        </p:txBody>
      </p:sp>
      <p:pic>
        <p:nvPicPr>
          <p:cNvPr id="30" name="Graphic 29" descr="Bed outline">
            <a:extLst>
              <a:ext uri="{FF2B5EF4-FFF2-40B4-BE49-F238E27FC236}">
                <a16:creationId xmlns:a16="http://schemas.microsoft.com/office/drawing/2014/main" id="{2D592BF3-0054-425C-4C4C-5235A4021FA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7188" y="5348063"/>
            <a:ext cx="914400" cy="914400"/>
          </a:xfrm>
          <a:prstGeom prst="rect">
            <a:avLst/>
          </a:prstGeom>
        </p:spPr>
      </p:pic>
      <p:pic>
        <p:nvPicPr>
          <p:cNvPr id="36" name="Graphic 35" descr="Bathtub outline">
            <a:extLst>
              <a:ext uri="{FF2B5EF4-FFF2-40B4-BE49-F238E27FC236}">
                <a16:creationId xmlns:a16="http://schemas.microsoft.com/office/drawing/2014/main" id="{CC1CDCA4-8858-C016-714E-F0D7C66F7B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24788" y="5348063"/>
            <a:ext cx="914400" cy="914400"/>
          </a:xfrm>
          <a:prstGeom prst="rect">
            <a:avLst/>
          </a:prstGeom>
        </p:spPr>
      </p:pic>
      <p:pic>
        <p:nvPicPr>
          <p:cNvPr id="40" name="Graphic 39" descr="House outline">
            <a:extLst>
              <a:ext uri="{FF2B5EF4-FFF2-40B4-BE49-F238E27FC236}">
                <a16:creationId xmlns:a16="http://schemas.microsoft.com/office/drawing/2014/main" id="{51899404-96FC-56B1-8E2E-0F815F995CB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7188" y="6644587"/>
            <a:ext cx="914400" cy="914400"/>
          </a:xfrm>
          <a:prstGeom prst="rect">
            <a:avLst/>
          </a:prstGeom>
        </p:spPr>
      </p:pic>
      <p:pic>
        <p:nvPicPr>
          <p:cNvPr id="42" name="Graphic 41" descr="Map with pin outline">
            <a:hlinkClick r:id="rId15"/>
            <a:extLst>
              <a:ext uri="{FF2B5EF4-FFF2-40B4-BE49-F238E27FC236}">
                <a16:creationId xmlns:a16="http://schemas.microsoft.com/office/drawing/2014/main" id="{9E93B68B-C1A9-9375-E0EB-E176261F4DA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395195" y="6336931"/>
            <a:ext cx="914400" cy="914400"/>
          </a:xfrm>
          <a:prstGeom prst="rect">
            <a:avLst/>
          </a:prstGeom>
        </p:spPr>
      </p:pic>
      <p:sp>
        <p:nvSpPr>
          <p:cNvPr id="43" name="TextBox 42">
            <a:extLst>
              <a:ext uri="{FF2B5EF4-FFF2-40B4-BE49-F238E27FC236}">
                <a16:creationId xmlns:a16="http://schemas.microsoft.com/office/drawing/2014/main" id="{D4C591AC-2438-E913-A825-77908D86B2CE}"/>
              </a:ext>
            </a:extLst>
          </p:cNvPr>
          <p:cNvSpPr txBox="1"/>
          <p:nvPr/>
        </p:nvSpPr>
        <p:spPr>
          <a:xfrm>
            <a:off x="387188" y="6137407"/>
            <a:ext cx="914400" cy="253916"/>
          </a:xfrm>
          <a:prstGeom prst="rect">
            <a:avLst/>
          </a:prstGeom>
          <a:noFill/>
        </p:spPr>
        <p:txBody>
          <a:bodyPr wrap="square" rtlCol="0">
            <a:spAutoFit/>
          </a:bodyPr>
          <a:lstStyle/>
          <a:p>
            <a:pPr algn="ctr"/>
            <a:r>
              <a:rPr lang="en-US" sz="1000" dirty="0">
                <a:latin typeface="Century Gothic" panose="020B0502020202020204" pitchFamily="34" charset="0"/>
              </a:rPr>
              <a:t>3 Bedroom</a:t>
            </a:r>
          </a:p>
        </p:txBody>
      </p:sp>
      <p:sp>
        <p:nvSpPr>
          <p:cNvPr id="44" name="TextBox 43">
            <a:extLst>
              <a:ext uri="{FF2B5EF4-FFF2-40B4-BE49-F238E27FC236}">
                <a16:creationId xmlns:a16="http://schemas.microsoft.com/office/drawing/2014/main" id="{D12416FB-7A46-9EF9-5C4C-26BC10F06A45}"/>
              </a:ext>
            </a:extLst>
          </p:cNvPr>
          <p:cNvSpPr txBox="1"/>
          <p:nvPr/>
        </p:nvSpPr>
        <p:spPr>
          <a:xfrm>
            <a:off x="2124788" y="6137407"/>
            <a:ext cx="914400" cy="246221"/>
          </a:xfrm>
          <a:prstGeom prst="rect">
            <a:avLst/>
          </a:prstGeom>
          <a:noFill/>
        </p:spPr>
        <p:txBody>
          <a:bodyPr wrap="square" rtlCol="0">
            <a:spAutoFit/>
          </a:bodyPr>
          <a:lstStyle/>
          <a:p>
            <a:pPr algn="ctr"/>
            <a:r>
              <a:rPr lang="en-US" sz="1000" dirty="0">
                <a:latin typeface="Century Gothic" panose="020B0502020202020204" pitchFamily="34" charset="0"/>
              </a:rPr>
              <a:t>1½ Bath</a:t>
            </a:r>
          </a:p>
        </p:txBody>
      </p:sp>
      <p:sp>
        <p:nvSpPr>
          <p:cNvPr id="45" name="TextBox 44">
            <a:extLst>
              <a:ext uri="{FF2B5EF4-FFF2-40B4-BE49-F238E27FC236}">
                <a16:creationId xmlns:a16="http://schemas.microsoft.com/office/drawing/2014/main" id="{1893CBAC-0EC5-3381-B920-BC41A896BDF3}"/>
              </a:ext>
            </a:extLst>
          </p:cNvPr>
          <p:cNvSpPr txBox="1"/>
          <p:nvPr/>
        </p:nvSpPr>
        <p:spPr>
          <a:xfrm>
            <a:off x="387188" y="7474202"/>
            <a:ext cx="914400" cy="246221"/>
          </a:xfrm>
          <a:prstGeom prst="rect">
            <a:avLst/>
          </a:prstGeom>
          <a:noFill/>
        </p:spPr>
        <p:txBody>
          <a:bodyPr wrap="square" rtlCol="0">
            <a:spAutoFit/>
          </a:bodyPr>
          <a:lstStyle/>
          <a:p>
            <a:pPr algn="ctr"/>
            <a:r>
              <a:rPr lang="en-US" sz="1000" dirty="0">
                <a:latin typeface="Century Gothic" panose="020B0502020202020204" pitchFamily="34" charset="0"/>
              </a:rPr>
              <a:t>2,443 sf</a:t>
            </a:r>
          </a:p>
        </p:txBody>
      </p:sp>
      <p:sp>
        <p:nvSpPr>
          <p:cNvPr id="46" name="TextBox 45">
            <a:extLst>
              <a:ext uri="{FF2B5EF4-FFF2-40B4-BE49-F238E27FC236}">
                <a16:creationId xmlns:a16="http://schemas.microsoft.com/office/drawing/2014/main" id="{F36D4C59-5529-8BD0-42E0-3B96BF45AEAF}"/>
              </a:ext>
            </a:extLst>
          </p:cNvPr>
          <p:cNvSpPr txBox="1"/>
          <p:nvPr/>
        </p:nvSpPr>
        <p:spPr>
          <a:xfrm>
            <a:off x="1968582" y="7474202"/>
            <a:ext cx="1226812" cy="246221"/>
          </a:xfrm>
          <a:prstGeom prst="rect">
            <a:avLst/>
          </a:prstGeom>
          <a:noFill/>
        </p:spPr>
        <p:txBody>
          <a:bodyPr wrap="square" rtlCol="0">
            <a:spAutoFit/>
          </a:bodyPr>
          <a:lstStyle/>
          <a:p>
            <a:pPr algn="ctr"/>
            <a:r>
              <a:rPr lang="en-US" sz="1000" dirty="0">
                <a:latin typeface="Century Gothic" panose="020B0502020202020204" pitchFamily="34" charset="0"/>
              </a:rPr>
              <a:t>Virtual Tour</a:t>
            </a:r>
          </a:p>
        </p:txBody>
      </p:sp>
      <p:sp>
        <p:nvSpPr>
          <p:cNvPr id="48" name="Diagonal Stripe 47">
            <a:extLst>
              <a:ext uri="{FF2B5EF4-FFF2-40B4-BE49-F238E27FC236}">
                <a16:creationId xmlns:a16="http://schemas.microsoft.com/office/drawing/2014/main" id="{3C6295BC-1EBA-8562-112D-612FE6151E77}"/>
              </a:ext>
            </a:extLst>
          </p:cNvPr>
          <p:cNvSpPr/>
          <p:nvPr/>
        </p:nvSpPr>
        <p:spPr>
          <a:xfrm rot="5400000">
            <a:off x="5486400" y="0"/>
            <a:ext cx="1828800" cy="1828800"/>
          </a:xfrm>
          <a:prstGeom prst="diagStripe">
            <a:avLst/>
          </a:prstGeom>
          <a:solidFill>
            <a:srgbClr val="FFFF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3043A38B-2B39-FFEC-513D-CA379851ECAC}"/>
              </a:ext>
            </a:extLst>
          </p:cNvPr>
          <p:cNvSpPr txBox="1"/>
          <p:nvPr/>
        </p:nvSpPr>
        <p:spPr>
          <a:xfrm rot="2722186">
            <a:off x="5595634" y="203458"/>
            <a:ext cx="1915795" cy="830997"/>
          </a:xfrm>
          <a:prstGeom prst="rect">
            <a:avLst/>
          </a:prstGeom>
          <a:noFill/>
        </p:spPr>
        <p:txBody>
          <a:bodyPr wrap="square" rtlCol="0">
            <a:spAutoFit/>
          </a:bodyPr>
          <a:lstStyle/>
          <a:p>
            <a:pPr algn="ctr"/>
            <a:r>
              <a:rPr lang="en-US" sz="2400" dirty="0">
                <a:solidFill>
                  <a:srgbClr val="00263D"/>
                </a:solidFill>
                <a:latin typeface="Fave Script Bold Pro" pitchFamily="2" charset="0"/>
              </a:rPr>
              <a:t>Closing</a:t>
            </a:r>
          </a:p>
          <a:p>
            <a:pPr algn="ctr"/>
            <a:r>
              <a:rPr lang="en-US" sz="2400" dirty="0">
                <a:solidFill>
                  <a:srgbClr val="00263D"/>
                </a:solidFill>
                <a:latin typeface="Fave Script Bold Pro" pitchFamily="2" charset="0"/>
              </a:rPr>
              <a:t>Assistance  Available</a:t>
            </a:r>
          </a:p>
        </p:txBody>
      </p:sp>
      <p:pic>
        <p:nvPicPr>
          <p:cNvPr id="2" name="Picture 4">
            <a:extLst>
              <a:ext uri="{FF2B5EF4-FFF2-40B4-BE49-F238E27FC236}">
                <a16:creationId xmlns:a16="http://schemas.microsoft.com/office/drawing/2014/main" id="{9AA4E59F-50EE-0050-B90A-8AE253EBE50A}"/>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33685" b="28293"/>
          <a:stretch/>
        </p:blipFill>
        <p:spPr bwMode="auto">
          <a:xfrm>
            <a:off x="0" y="-78740"/>
            <a:ext cx="2347133" cy="8924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CDEE222-7BCD-1FA1-AB5C-B6BA4D3E2864}"/>
              </a:ext>
            </a:extLst>
          </p:cNvPr>
          <p:cNvSpPr/>
          <p:nvPr/>
        </p:nvSpPr>
        <p:spPr>
          <a:xfrm>
            <a:off x="0" y="8101585"/>
            <a:ext cx="7315200" cy="1042415"/>
          </a:xfrm>
          <a:prstGeom prst="rect">
            <a:avLst/>
          </a:prstGeom>
          <a:solidFill>
            <a:srgbClr val="156082">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4B93CEEB-F0DC-1C83-3CED-8A3A27876AD4}"/>
              </a:ext>
            </a:extLst>
          </p:cNvPr>
          <p:cNvSpPr txBox="1"/>
          <p:nvPr/>
        </p:nvSpPr>
        <p:spPr>
          <a:xfrm>
            <a:off x="1" y="8199599"/>
            <a:ext cx="2987638" cy="846386"/>
          </a:xfrm>
          <a:prstGeom prst="rect">
            <a:avLst/>
          </a:prstGeom>
          <a:noFill/>
        </p:spPr>
        <p:txBody>
          <a:bodyPr wrap="square" rtlCol="0">
            <a:spAutoFit/>
          </a:bodyPr>
          <a:lstStyle/>
          <a:p>
            <a:pPr algn="ctr"/>
            <a:r>
              <a:rPr lang="en-US" sz="1600" dirty="0">
                <a:solidFill>
                  <a:schemeClr val="bg1"/>
                </a:solidFill>
                <a:latin typeface="Century Gothic" panose="020B0502020202020204" pitchFamily="34" charset="0"/>
              </a:rPr>
              <a:t>Connie White, Broker</a:t>
            </a:r>
          </a:p>
          <a:p>
            <a:pPr algn="ctr"/>
            <a:r>
              <a:rPr lang="en-US" sz="1100" dirty="0">
                <a:solidFill>
                  <a:schemeClr val="bg1"/>
                </a:solidFill>
                <a:latin typeface="Century Gothic" panose="020B0502020202020204" pitchFamily="34" charset="0"/>
              </a:rPr>
              <a:t>843-532-3356</a:t>
            </a:r>
          </a:p>
          <a:p>
            <a:pPr algn="ctr"/>
            <a:r>
              <a:rPr lang="en-US" sz="1100" dirty="0">
                <a:solidFill>
                  <a:schemeClr val="bg1"/>
                </a:solidFill>
                <a:latin typeface="Century Gothic" panose="020B0502020202020204" pitchFamily="34" charset="0"/>
              </a:rPr>
              <a:t>connie@conniewhiteteam.com</a:t>
            </a:r>
          </a:p>
          <a:p>
            <a:pPr algn="ctr"/>
            <a:r>
              <a:rPr lang="en-US" sz="1100" dirty="0">
                <a:solidFill>
                  <a:schemeClr val="bg1"/>
                </a:solidFill>
                <a:latin typeface="Century Gothic" panose="020B0502020202020204" pitchFamily="34" charset="0"/>
              </a:rPr>
              <a:t>conniewhiterealestate.com</a:t>
            </a:r>
          </a:p>
        </p:txBody>
      </p:sp>
      <p:sp>
        <p:nvSpPr>
          <p:cNvPr id="26" name="TextBox 25">
            <a:extLst>
              <a:ext uri="{FF2B5EF4-FFF2-40B4-BE49-F238E27FC236}">
                <a16:creationId xmlns:a16="http://schemas.microsoft.com/office/drawing/2014/main" id="{4B0F468A-3D8F-8ED4-217A-219D339E8E90}"/>
              </a:ext>
            </a:extLst>
          </p:cNvPr>
          <p:cNvSpPr txBox="1"/>
          <p:nvPr/>
        </p:nvSpPr>
        <p:spPr>
          <a:xfrm>
            <a:off x="4327561" y="8322710"/>
            <a:ext cx="2987639" cy="600164"/>
          </a:xfrm>
          <a:prstGeom prst="rect">
            <a:avLst/>
          </a:prstGeom>
          <a:noFill/>
        </p:spPr>
        <p:txBody>
          <a:bodyPr wrap="square" rtlCol="0">
            <a:spAutoFit/>
          </a:bodyPr>
          <a:lstStyle/>
          <a:p>
            <a:pPr algn="ctr"/>
            <a:r>
              <a:rPr lang="en-US" sz="1100" dirty="0">
                <a:solidFill>
                  <a:schemeClr val="bg1"/>
                </a:solidFill>
                <a:latin typeface="Century Gothic" panose="020B0502020202020204" pitchFamily="34" charset="0"/>
              </a:rPr>
              <a:t>Connie White Real Estate &amp; Design, LLC</a:t>
            </a:r>
          </a:p>
          <a:p>
            <a:pPr algn="ctr"/>
            <a:r>
              <a:rPr lang="en-US" sz="1100" dirty="0">
                <a:solidFill>
                  <a:schemeClr val="bg1"/>
                </a:solidFill>
                <a:latin typeface="Century Gothic" panose="020B0502020202020204" pitchFamily="34" charset="0"/>
              </a:rPr>
              <a:t>102 Six Point Court</a:t>
            </a:r>
          </a:p>
          <a:p>
            <a:pPr algn="ctr"/>
            <a:r>
              <a:rPr lang="en-US" sz="1100" dirty="0">
                <a:solidFill>
                  <a:schemeClr val="bg1"/>
                </a:solidFill>
                <a:latin typeface="Century Gothic" panose="020B0502020202020204" pitchFamily="34" charset="0"/>
              </a:rPr>
              <a:t>Goose Creek, SC 29445</a:t>
            </a:r>
          </a:p>
        </p:txBody>
      </p:sp>
      <p:pic>
        <p:nvPicPr>
          <p:cNvPr id="3" name="Picture 2" descr="Agent Photo">
            <a:extLst>
              <a:ext uri="{FF2B5EF4-FFF2-40B4-BE49-F238E27FC236}">
                <a16:creationId xmlns:a16="http://schemas.microsoft.com/office/drawing/2014/main" id="{8D1999F8-BFE0-2D19-74B4-4F471CDD096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87639" y="8178128"/>
            <a:ext cx="1339922" cy="889329"/>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Images outline">
            <a:hlinkClick r:id="rId20"/>
            <a:extLst>
              <a:ext uri="{FF2B5EF4-FFF2-40B4-BE49-F238E27FC236}">
                <a16:creationId xmlns:a16="http://schemas.microsoft.com/office/drawing/2014/main" id="{B6C2153B-9B3C-81CF-5D7F-A41DD0A1054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100072" y="6644587"/>
            <a:ext cx="914400" cy="914400"/>
          </a:xfrm>
          <a:prstGeom prst="rect">
            <a:avLst/>
          </a:prstGeom>
        </p:spPr>
      </p:pic>
    </p:spTree>
    <p:extLst>
      <p:ext uri="{BB962C8B-B14F-4D97-AF65-F5344CB8AC3E}">
        <p14:creationId xmlns:p14="http://schemas.microsoft.com/office/powerpoint/2010/main" val="15384330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83</TotalTime>
  <Words>241</Words>
  <Application>Microsoft Office PowerPoint</Application>
  <PresentationFormat>Custom</PresentationFormat>
  <Paragraphs>18</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Aptos</vt:lpstr>
      <vt:lpstr>Aptos Display</vt:lpstr>
      <vt:lpstr>Arial</vt:lpstr>
      <vt:lpstr>Century Gothic</vt:lpstr>
      <vt:lpstr>Fave Script Bold Pro</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6</cp:revision>
  <dcterms:created xsi:type="dcterms:W3CDTF">2024-01-16T15:36:01Z</dcterms:created>
  <dcterms:modified xsi:type="dcterms:W3CDTF">2024-12-05T16:29:12Z</dcterms:modified>
</cp:coreProperties>
</file>