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443648"/>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SINGLE STORY HOME IN SUMMERVILLE!</a:t>
            </a:r>
            <a:endParaRPr lang="en-US" sz="26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460248"/>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114 Tennyson Way</a:t>
            </a:r>
            <a:br>
              <a:rPr lang="en-US" sz="2600" b="1" dirty="0">
                <a:latin typeface="Futura LtCn BT" panose="020B0408020204030204" pitchFamily="34" charset="0"/>
              </a:rPr>
            </a:br>
            <a:r>
              <a:rPr lang="en-US" sz="2200" dirty="0">
                <a:latin typeface="Futura LtCn BT" panose="020B0408020204030204" pitchFamily="34" charset="0"/>
              </a:rPr>
              <a:t>Sangaree</a:t>
            </a:r>
          </a:p>
          <a:p>
            <a:pPr algn="r"/>
            <a:r>
              <a:rPr lang="en-US" sz="2200" dirty="0">
                <a:latin typeface="Futura LtCn BT" panose="020B0408020204030204" pitchFamily="34" charset="0"/>
              </a:rPr>
              <a:t>Summerville, SC 29486</a:t>
            </a:r>
          </a:p>
          <a:p>
            <a:pPr algn="r"/>
            <a:r>
              <a:rPr lang="en-US" sz="2200" dirty="0">
                <a:latin typeface="Futura LtCn BT" panose="020B0408020204030204" pitchFamily="34" charset="0"/>
              </a:rPr>
              <a:t>MLS# 22018282</a:t>
            </a:r>
          </a:p>
          <a:p>
            <a:pPr algn="r"/>
            <a:r>
              <a:rPr lang="en-US" sz="2200" dirty="0">
                <a:latin typeface="Futura LtCn BT" panose="020B0408020204030204" pitchFamily="34" charset="0"/>
              </a:rPr>
              <a:t>$225,000</a:t>
            </a:r>
          </a:p>
          <a:p>
            <a:pPr algn="r"/>
            <a:endParaRPr lang="en-US" sz="2000" dirty="0">
              <a:latin typeface="Futura LtCn BT" panose="020B0408020204030204" pitchFamily="34" charset="0"/>
            </a:endParaRPr>
          </a:p>
          <a:p>
            <a:pPr algn="r"/>
            <a:r>
              <a:rPr lang="en-US" sz="1600" dirty="0">
                <a:latin typeface="Futura LtCn BT" panose="020B0408020204030204" pitchFamily="34" charset="0"/>
              </a:rPr>
              <a:t>3 Bed | 2 Bath | 1,232 sf</a:t>
            </a:r>
            <a:endParaRPr lang="en-US" sz="14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28007" y="4517986"/>
            <a:ext cx="7973586" cy="2912815"/>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nSpc>
                <a:spcPct val="150000"/>
              </a:lnSpc>
            </a:pPr>
            <a:r>
              <a:rPr lang="en-US" sz="1400" dirty="0">
                <a:latin typeface="Futura Lt BT" panose="020B0402020204020303" pitchFamily="34" charset="0"/>
              </a:rPr>
              <a:t>Wonderful single story 3 bedroom and 2 bathroom home in the Sangaree neighborhood (NO HOA FEE), just minutes to restaurants, shopping, grocery stores, you name it! This home does need TLC and handyman work, but luckily a $10,000 repair credit is being given to the lucky buyer. This home has large ceilings, an open living and large kitchen area with plenty of cabinet and countertop space, The primary bedroom has an </a:t>
            </a:r>
            <a:r>
              <a:rPr lang="en-US" sz="1400" dirty="0" err="1">
                <a:latin typeface="Futura Lt BT" panose="020B0402020204020303" pitchFamily="34" charset="0"/>
              </a:rPr>
              <a:t>en</a:t>
            </a:r>
            <a:r>
              <a:rPr lang="en-US" sz="1400" dirty="0">
                <a:latin typeface="Futura Lt BT" panose="020B0402020204020303" pitchFamily="34" charset="0"/>
              </a:rPr>
              <a:t>-suite and the guest bedrooms share a full bathroom. Home also has a 1 car garage. The roof is approximately 7-8 years old and the HVAC is approximately 10 years old. Dishwasher does not work. All appliances and home convey in ''as-is'' condition.</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461065"/>
            <a:ext cx="3344847" cy="2509248"/>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191739" y="3124198"/>
            <a:ext cx="1828800" cy="13716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203664" y="3124198"/>
            <a:ext cx="1828800" cy="1371600"/>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215590" y="3124198"/>
            <a:ext cx="1828800" cy="1371600"/>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9814" y="3124198"/>
            <a:ext cx="1828800" cy="1371600"/>
          </a:xfrm>
          <a:prstGeom prst="rect">
            <a:avLst/>
          </a:prstGeom>
          <a:ln>
            <a:solidFill>
              <a:schemeClr val="tx1"/>
            </a:solidFill>
          </a:ln>
        </p:spPr>
      </p:pic>
      <p:pic>
        <p:nvPicPr>
          <p:cNvPr id="20" name="Picture 19">
            <a:extLst>
              <a:ext uri="{FF2B5EF4-FFF2-40B4-BE49-F238E27FC236}">
                <a16:creationId xmlns:a16="http://schemas.microsoft.com/office/drawing/2014/main" id="{649919CB-21A4-B323-6901-DB83CF8E093D}"/>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2191739" y="7431529"/>
            <a:ext cx="1828800" cy="1371600"/>
          </a:xfrm>
          <a:prstGeom prst="rect">
            <a:avLst/>
          </a:prstGeom>
          <a:ln>
            <a:solidFill>
              <a:schemeClr val="tx1"/>
            </a:solidFill>
          </a:ln>
        </p:spPr>
      </p:pic>
      <p:pic>
        <p:nvPicPr>
          <p:cNvPr id="27" name="Picture 26">
            <a:extLst>
              <a:ext uri="{FF2B5EF4-FFF2-40B4-BE49-F238E27FC236}">
                <a16:creationId xmlns:a16="http://schemas.microsoft.com/office/drawing/2014/main" id="{D93A5F1A-D8E7-68FC-F9C3-923785E59B98}"/>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4203664" y="7431529"/>
            <a:ext cx="1828800" cy="1371600"/>
          </a:xfrm>
          <a:prstGeom prst="rect">
            <a:avLst/>
          </a:prstGeom>
          <a:ln>
            <a:solidFill>
              <a:schemeClr val="tx1"/>
            </a:solidFill>
          </a:ln>
        </p:spPr>
      </p:pic>
      <p:pic>
        <p:nvPicPr>
          <p:cNvPr id="29" name="Picture 28">
            <a:extLst>
              <a:ext uri="{FF2B5EF4-FFF2-40B4-BE49-F238E27FC236}">
                <a16:creationId xmlns:a16="http://schemas.microsoft.com/office/drawing/2014/main" id="{5014ECC6-8F45-0CEF-9E7E-D9C8E60B5950}"/>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215590" y="7431529"/>
            <a:ext cx="1828800" cy="1371600"/>
          </a:xfrm>
          <a:prstGeom prst="rect">
            <a:avLst/>
          </a:prstGeom>
          <a:ln>
            <a:solidFill>
              <a:schemeClr val="tx1"/>
            </a:solidFill>
          </a:ln>
        </p:spPr>
      </p:pic>
      <p:pic>
        <p:nvPicPr>
          <p:cNvPr id="30" name="Picture 29">
            <a:extLst>
              <a:ext uri="{FF2B5EF4-FFF2-40B4-BE49-F238E27FC236}">
                <a16:creationId xmlns:a16="http://schemas.microsoft.com/office/drawing/2014/main" id="{7DADB3DE-BF35-9839-E262-70AB0C117068}"/>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179814" y="7431529"/>
            <a:ext cx="1828800" cy="1371600"/>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TotalTime>
  <Words>189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SINGLE STORY HOME IN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84</cp:revision>
  <dcterms:created xsi:type="dcterms:W3CDTF">2006-08-16T00:00:00Z</dcterms:created>
  <dcterms:modified xsi:type="dcterms:W3CDTF">2022-07-12T22:10:34Z</dcterms:modified>
</cp:coreProperties>
</file>