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7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17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646133"/>
            <a:ext cx="6995160" cy="350181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282989"/>
            <a:ext cx="6172200" cy="2428451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613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805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535517"/>
            <a:ext cx="1774508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535517"/>
            <a:ext cx="5220653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971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697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2507618"/>
            <a:ext cx="7098030" cy="4184014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6731215"/>
            <a:ext cx="7098030" cy="2200274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912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2677584"/>
            <a:ext cx="349758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4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535519"/>
            <a:ext cx="7098030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465706"/>
            <a:ext cx="3481506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3674110"/>
            <a:ext cx="3481506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465706"/>
            <a:ext cx="3498652" cy="1208404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3674110"/>
            <a:ext cx="349865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153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186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969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448226"/>
            <a:ext cx="4166235" cy="714798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560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70560"/>
            <a:ext cx="2654260" cy="234696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448226"/>
            <a:ext cx="4166235" cy="714798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017520"/>
            <a:ext cx="2654260" cy="5590329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124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535519"/>
            <a:ext cx="709803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2677584"/>
            <a:ext cx="709803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AEDB7-9907-485D-B0B9-B0C3DF921DF0}" type="datetimeFigureOut">
              <a:rPr lang="en-US" smtClean="0"/>
              <a:t>2/21/2020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9322649"/>
            <a:ext cx="27774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9322649"/>
            <a:ext cx="18516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60DD9-BFFC-4B85-8A95-D3A8D648F5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63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9" r:id="rId2"/>
    <p:sldLayoutId id="2147483890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897" r:id="rId10"/>
    <p:sldLayoutId id="2147483898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8229600" cy="100584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715619" y="704850"/>
            <a:ext cx="6798365" cy="8946046"/>
          </a:xfrm>
          <a:prstGeom prst="roundRect">
            <a:avLst>
              <a:gd name="adj" fmla="val 2340"/>
            </a:avLst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162" y="787190"/>
            <a:ext cx="6649277" cy="4986958"/>
          </a:xfrm>
          <a:prstGeom prst="roundRect">
            <a:avLst>
              <a:gd name="adj" fmla="val 2902"/>
            </a:avLst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7400" y="5372674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678" y="5372674"/>
            <a:ext cx="1429037" cy="107177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2251" y="5372674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2" name="Rectangle 11"/>
          <p:cNvSpPr/>
          <p:nvPr/>
        </p:nvSpPr>
        <p:spPr>
          <a:xfrm>
            <a:off x="790162" y="3569027"/>
            <a:ext cx="6649277" cy="1692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2000" b="1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1151-C Shadow Lake Circle</a:t>
            </a:r>
          </a:p>
          <a:p>
            <a:pPr algn="r">
              <a:spcAft>
                <a:spcPts val="600"/>
              </a:spcAft>
            </a:pPr>
            <a:r>
              <a:rPr lang="en-US" sz="1600" dirty="0" err="1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Snee</a:t>
            </a: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 Farm Lakes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MLS# 20001327</a:t>
            </a:r>
          </a:p>
          <a:p>
            <a:pPr algn="r">
              <a:spcAft>
                <a:spcPts val="600"/>
              </a:spcAft>
            </a:pPr>
            <a:r>
              <a:rPr lang="en-US" sz="1600" dirty="0">
                <a:ln w="3175">
                  <a:noFill/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Arial" panose="020B0604020202020204" pitchFamily="34" charset="0"/>
                <a:cs typeface="Arial" panose="020B0604020202020204" pitchFamily="34" charset="0"/>
              </a:rPr>
              <a:t>$1,625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22797" y="6578495"/>
            <a:ext cx="679836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SHORT-TERM FURNISHED RENTAL. FOR PEOPLE TEMPORARILY ''BETWEEN HOMES'', WAITING FOR A HOUSE ELSEWHERE TO SELL, HERE ON BUSINESS FOR A FEW MONTHS, GETTING USED TO THE AREA, ETC. LANDLORD PAYS ALL UTILITIES, INCLUDING BASIC CABLE TV &amp; INTERNET. TURN-KEY/FULLY EQUIPPED &amp; FURNISHED. FRONT ENTRANCE IS UP ONE FLIGHT OF STAIRS: INTERIOR IS 2-STORIES, BEDROOMS UPSTAIRS. 3-MONTH MINIMUM RENTAL.</a:t>
            </a:r>
            <a:b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Owner is a Licensed Real Estate Agent. Three month minimum rental.</a:t>
            </a:r>
            <a:br>
              <a:rPr lang="en-US" sz="1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Month-to-month after initial 90 day occupancy</a:t>
            </a:r>
            <a:endParaRPr lang="en-US" sz="12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715617" y="8627121"/>
            <a:ext cx="679836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 Crowley</a:t>
            </a:r>
          </a:p>
          <a:p>
            <a:pPr algn="ctr"/>
            <a:endParaRPr lang="en-US" sz="105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843-819-4951</a:t>
            </a:r>
          </a:p>
          <a:p>
            <a:pPr algn="ctr"/>
            <a:r>
              <a:rPr lang="en-US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john.crowley@agentowned.com</a:t>
            </a:r>
            <a:endParaRPr lang="en-US" sz="11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293" y="8641452"/>
            <a:ext cx="734186" cy="925445"/>
          </a:xfrm>
          <a:prstGeom prst="roundRect">
            <a:avLst>
              <a:gd name="adj" fmla="val 19262"/>
            </a:avLst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9689" y="8689837"/>
            <a:ext cx="1809750" cy="828675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28600" y="9712853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AgentOwned</a:t>
            </a:r>
            <a:r>
              <a:rPr lang="en-US" sz="1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Preferred Group | 1400-G Palm Blvd | Isle Of Palms, SC 29451</a:t>
            </a:r>
          </a:p>
        </p:txBody>
      </p:sp>
      <p:sp>
        <p:nvSpPr>
          <p:cNvPr id="18" name="Rectangle 17"/>
          <p:cNvSpPr/>
          <p:nvPr/>
        </p:nvSpPr>
        <p:spPr>
          <a:xfrm>
            <a:off x="0" y="38034"/>
            <a:ext cx="8229600" cy="646331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36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Mt Pleasant Furnished Short-Term </a:t>
            </a:r>
            <a:r>
              <a:rPr lang="en-US" sz="3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ge Italic" panose="03070502040507070304" pitchFamily="66" charset="0"/>
              </a:rPr>
              <a:t>Rental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4826" y="5372674"/>
            <a:ext cx="1429038" cy="1071779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16280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141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Rage Italic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</dc:creator>
  <cp:lastModifiedBy>A. Thomas Price</cp:lastModifiedBy>
  <cp:revision>12</cp:revision>
  <dcterms:created xsi:type="dcterms:W3CDTF">2015-08-22T17:48:47Z</dcterms:created>
  <dcterms:modified xsi:type="dcterms:W3CDTF">2020-02-22T01:28:36Z</dcterms:modified>
</cp:coreProperties>
</file>