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56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25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71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9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3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52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88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8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3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02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9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AEDB7-9907-485D-B0B9-B0C3DF921DF0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31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87018" y="704850"/>
            <a:ext cx="6798365" cy="8946046"/>
          </a:xfrm>
          <a:prstGeom prst="roundRect">
            <a:avLst>
              <a:gd name="adj" fmla="val 234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61" y="787190"/>
            <a:ext cx="6649277" cy="4986958"/>
          </a:xfrm>
          <a:prstGeom prst="roundRect">
            <a:avLst>
              <a:gd name="adj" fmla="val 2902"/>
            </a:avLst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5372673"/>
            <a:ext cx="1429038" cy="107177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77" y="5372674"/>
            <a:ext cx="1429037" cy="107177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651" y="5372673"/>
            <a:ext cx="1429038" cy="107177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Rectangle 11"/>
          <p:cNvSpPr/>
          <p:nvPr/>
        </p:nvSpPr>
        <p:spPr>
          <a:xfrm>
            <a:off x="561561" y="3975418"/>
            <a:ext cx="664927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1151-C Shadow Lake Circle </a:t>
            </a:r>
            <a:r>
              <a:rPr lang="en-US" sz="2000" b="1" dirty="0" smtClean="0">
                <a:ln w="3175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  <a:p>
            <a:pPr algn="r"/>
            <a:r>
              <a:rPr lang="en-US" sz="1600" dirty="0" err="1">
                <a:ln w="3175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Snee</a:t>
            </a:r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Farm Lakes</a:t>
            </a:r>
          </a:p>
          <a:p>
            <a:pPr algn="r"/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Mount Pleasant, SC 29464</a:t>
            </a:r>
          </a:p>
          <a:p>
            <a:pPr algn="r"/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16008555</a:t>
            </a:r>
          </a:p>
          <a:p>
            <a:pPr algn="r"/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$1,695</a:t>
            </a:r>
            <a:endParaRPr lang="en-US" sz="1600" dirty="0">
              <a:ln w="3175">
                <a:noFill/>
              </a:ln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94197" y="6802014"/>
            <a:ext cx="67983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Short-term furnished rental. For people temporarily "between homes", waiting for a house elsewhere to sell, here on business for a few months, getting used to the area, etc. Landlord pays all utilities, including basic cable TV &amp; internet. Turn-key/fully equipped &amp; furnished. Front entrance is up one flight of stairs: interior is 2-stories, bedrooms upstairs. 3-month minimum rental.</a:t>
            </a:r>
            <a:endParaRPr lang="en-US" sz="1600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7017" y="8627120"/>
            <a:ext cx="67983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 Crowley</a:t>
            </a:r>
          </a:p>
          <a:p>
            <a:pPr algn="ctr"/>
            <a:endParaRPr lang="en-US" sz="105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843-819-4951</a:t>
            </a:r>
          </a:p>
          <a:p>
            <a:pPr algn="ctr"/>
            <a:r>
              <a:rPr lang="en-US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John.Crowley@AgentOwnedRealty.com</a:t>
            </a:r>
            <a:endParaRPr lang="en-US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93" y="8641451"/>
            <a:ext cx="734186" cy="925445"/>
          </a:xfrm>
          <a:prstGeom prst="roundRect">
            <a:avLst>
              <a:gd name="adj" fmla="val 19262"/>
            </a:avLst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1089" y="8689836"/>
            <a:ext cx="1809750" cy="828675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9712852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AgentOwned</a:t>
            </a:r>
            <a:r>
              <a:rPr lang="en-US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Preferred Group | 1400-G Palm Blvd | Isle Of Palms, SC 29451</a:t>
            </a:r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38033"/>
            <a:ext cx="7772400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Furnished Short-Term Rental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age Italic" panose="03070502040507070304" pitchFamily="66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226" y="5372673"/>
            <a:ext cx="1429038" cy="107177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1628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111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Rage Italic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</dc:creator>
  <cp:lastModifiedBy>A. Thomas Price</cp:lastModifiedBy>
  <cp:revision>6</cp:revision>
  <dcterms:created xsi:type="dcterms:W3CDTF">2015-08-22T17:48:47Z</dcterms:created>
  <dcterms:modified xsi:type="dcterms:W3CDTF">2016-05-12T13:23:13Z</dcterms:modified>
</cp:coreProperties>
</file>