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5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560" y="-17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1530"/>
            </a:lvl1pPr>
            <a:lvl2pPr marL="291465" indent="0" algn="ctr">
              <a:buNone/>
              <a:defRPr sz="1275"/>
            </a:lvl2pPr>
            <a:lvl3pPr marL="582930" indent="0" algn="ctr">
              <a:buNone/>
              <a:defRPr sz="1148"/>
            </a:lvl3pPr>
            <a:lvl4pPr marL="874395" indent="0" algn="ctr">
              <a:buNone/>
              <a:defRPr sz="1020"/>
            </a:lvl4pPr>
            <a:lvl5pPr marL="1165860" indent="0" algn="ctr">
              <a:buNone/>
              <a:defRPr sz="1020"/>
            </a:lvl5pPr>
            <a:lvl6pPr marL="1457325" indent="0" algn="ctr">
              <a:buNone/>
              <a:defRPr sz="1020"/>
            </a:lvl6pPr>
            <a:lvl7pPr marL="1748790" indent="0" algn="ctr">
              <a:buNone/>
              <a:defRPr sz="1020"/>
            </a:lvl7pPr>
            <a:lvl8pPr marL="2040255" indent="0" algn="ctr">
              <a:buNone/>
              <a:defRPr sz="1020"/>
            </a:lvl8pPr>
            <a:lvl9pPr marL="2331720" indent="0" algn="ctr">
              <a:buNone/>
              <a:defRPr sz="10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25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71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</p:spPr>
        <p:txBody>
          <a:bodyPr anchor="b"/>
          <a:lstStyle>
            <a:lvl1pPr>
              <a:defRPr sz="382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</p:spPr>
        <p:txBody>
          <a:bodyPr/>
          <a:lstStyle>
            <a:lvl1pPr marL="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1pPr>
            <a:lvl2pPr marL="29146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2pPr>
            <a:lvl3pPr marL="582930" indent="0">
              <a:buNone/>
              <a:defRPr sz="1148">
                <a:solidFill>
                  <a:schemeClr val="tx1">
                    <a:tint val="75000"/>
                  </a:schemeClr>
                </a:solidFill>
              </a:defRPr>
            </a:lvl3pPr>
            <a:lvl4pPr marL="87439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4pPr>
            <a:lvl5pPr marL="116586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5pPr>
            <a:lvl6pPr marL="145732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6pPr>
            <a:lvl7pPr marL="174879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7pPr>
            <a:lvl8pPr marL="2040255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8pPr>
            <a:lvl9pPr marL="2331720" indent="0">
              <a:buNone/>
              <a:defRPr sz="10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652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88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5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1530" b="1"/>
            </a:lvl1pPr>
            <a:lvl2pPr marL="291465" indent="0">
              <a:buNone/>
              <a:defRPr sz="1275" b="1"/>
            </a:lvl2pPr>
            <a:lvl3pPr marL="582930" indent="0">
              <a:buNone/>
              <a:defRPr sz="1148" b="1"/>
            </a:lvl3pPr>
            <a:lvl4pPr marL="874395" indent="0">
              <a:buNone/>
              <a:defRPr sz="1020" b="1"/>
            </a:lvl4pPr>
            <a:lvl5pPr marL="1165860" indent="0">
              <a:buNone/>
              <a:defRPr sz="1020" b="1"/>
            </a:lvl5pPr>
            <a:lvl6pPr marL="1457325" indent="0">
              <a:buNone/>
              <a:defRPr sz="1020" b="1"/>
            </a:lvl6pPr>
            <a:lvl7pPr marL="1748790" indent="0">
              <a:buNone/>
              <a:defRPr sz="1020" b="1"/>
            </a:lvl7pPr>
            <a:lvl8pPr marL="2040255" indent="0">
              <a:buNone/>
              <a:defRPr sz="1020" b="1"/>
            </a:lvl8pPr>
            <a:lvl9pPr marL="2331720" indent="0">
              <a:buNone/>
              <a:defRPr sz="10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8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83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102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>
              <a:defRPr sz="2040"/>
            </a:lvl1pPr>
            <a:lvl2pPr>
              <a:defRPr sz="1785"/>
            </a:lvl2pPr>
            <a:lvl3pPr>
              <a:defRPr sz="1530"/>
            </a:lvl3pPr>
            <a:lvl4pPr>
              <a:defRPr sz="1275"/>
            </a:lvl4pPr>
            <a:lvl5pPr>
              <a:defRPr sz="1275"/>
            </a:lvl5pPr>
            <a:lvl6pPr>
              <a:defRPr sz="1275"/>
            </a:lvl6pPr>
            <a:lvl7pPr>
              <a:defRPr sz="1275"/>
            </a:lvl7pPr>
            <a:lvl8pPr>
              <a:defRPr sz="1275"/>
            </a:lvl8pPr>
            <a:lvl9pPr>
              <a:defRPr sz="12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1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0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4"/>
            <a:ext cx="3934778" cy="7147983"/>
          </a:xfrm>
        </p:spPr>
        <p:txBody>
          <a:bodyPr/>
          <a:lstStyle>
            <a:lvl1pPr marL="0" indent="0">
              <a:buNone/>
              <a:defRPr sz="2040"/>
            </a:lvl1pPr>
            <a:lvl2pPr marL="291465" indent="0">
              <a:buNone/>
              <a:defRPr sz="1785"/>
            </a:lvl2pPr>
            <a:lvl3pPr marL="582930" indent="0">
              <a:buNone/>
              <a:defRPr sz="1530"/>
            </a:lvl3pPr>
            <a:lvl4pPr marL="874395" indent="0">
              <a:buNone/>
              <a:defRPr sz="1275"/>
            </a:lvl4pPr>
            <a:lvl5pPr marL="1165860" indent="0">
              <a:buNone/>
              <a:defRPr sz="1275"/>
            </a:lvl5pPr>
            <a:lvl6pPr marL="1457325" indent="0">
              <a:buNone/>
              <a:defRPr sz="1275"/>
            </a:lvl6pPr>
            <a:lvl7pPr marL="1748790" indent="0">
              <a:buNone/>
              <a:defRPr sz="1275"/>
            </a:lvl7pPr>
            <a:lvl8pPr marL="2040255" indent="0">
              <a:buNone/>
              <a:defRPr sz="1275"/>
            </a:lvl8pPr>
            <a:lvl9pPr marL="2331720" indent="0">
              <a:buNone/>
              <a:defRPr sz="127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020"/>
            </a:lvl1pPr>
            <a:lvl2pPr marL="291465" indent="0">
              <a:buNone/>
              <a:defRPr sz="893"/>
            </a:lvl2pPr>
            <a:lvl3pPr marL="582930" indent="0">
              <a:buNone/>
              <a:defRPr sz="765"/>
            </a:lvl3pPr>
            <a:lvl4pPr marL="874395" indent="0">
              <a:buNone/>
              <a:defRPr sz="638"/>
            </a:lvl4pPr>
            <a:lvl5pPr marL="1165860" indent="0">
              <a:buNone/>
              <a:defRPr sz="638"/>
            </a:lvl5pPr>
            <a:lvl6pPr marL="1457325" indent="0">
              <a:buNone/>
              <a:defRPr sz="638"/>
            </a:lvl6pPr>
            <a:lvl7pPr marL="1748790" indent="0">
              <a:buNone/>
              <a:defRPr sz="638"/>
            </a:lvl7pPr>
            <a:lvl8pPr marL="2040255" indent="0">
              <a:buNone/>
              <a:defRPr sz="638"/>
            </a:lvl8pPr>
            <a:lvl9pPr marL="2331720" indent="0">
              <a:buNone/>
              <a:defRPr sz="6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39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10/25/2019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6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33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</p:sldLayoutIdLst>
  <p:txStyles>
    <p:titleStyle>
      <a:lvl1pPr algn="l" defTabSz="582930" rtl="0" eaLnBrk="1" latinLnBrk="0" hangingPunct="1">
        <a:lnSpc>
          <a:spcPct val="90000"/>
        </a:lnSpc>
        <a:spcBef>
          <a:spcPct val="0"/>
        </a:spcBef>
        <a:buNone/>
        <a:defRPr sz="280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5733" indent="-145733" algn="l" defTabSz="582930" rtl="0" eaLnBrk="1" latinLnBrk="0" hangingPunct="1">
        <a:lnSpc>
          <a:spcPct val="90000"/>
        </a:lnSpc>
        <a:spcBef>
          <a:spcPts val="638"/>
        </a:spcBef>
        <a:buFont typeface="Arial" panose="020B0604020202020204" pitchFamily="34" charset="0"/>
        <a:buChar char="•"/>
        <a:defRPr sz="1785" kern="1200">
          <a:solidFill>
            <a:schemeClr val="tx1"/>
          </a:solidFill>
          <a:latin typeface="+mn-lt"/>
          <a:ea typeface="+mn-ea"/>
          <a:cs typeface="+mn-cs"/>
        </a:defRPr>
      </a:lvl1pPr>
      <a:lvl2pPr marL="43719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2866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02012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31159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60305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89452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185988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477453" indent="-145733" algn="l" defTabSz="582930" rtl="0" eaLnBrk="1" latinLnBrk="0" hangingPunct="1">
        <a:lnSpc>
          <a:spcPct val="90000"/>
        </a:lnSpc>
        <a:spcBef>
          <a:spcPts val="319"/>
        </a:spcBef>
        <a:buFont typeface="Arial" panose="020B0604020202020204" pitchFamily="34" charset="0"/>
        <a:buChar char="•"/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1pPr>
      <a:lvl2pPr marL="29146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2pPr>
      <a:lvl3pPr marL="58293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3pPr>
      <a:lvl4pPr marL="87439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5pPr>
      <a:lvl6pPr marL="145732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6pPr>
      <a:lvl7pPr marL="174879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7pPr>
      <a:lvl8pPr marL="2040255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algn="l" defTabSz="582930" rtl="0" eaLnBrk="1" latinLnBrk="0" hangingPunct="1">
        <a:defRPr sz="11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7724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87018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61" y="787190"/>
            <a:ext cx="6649277" cy="4986958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77" y="5372674"/>
            <a:ext cx="1429037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651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561561" y="3569026"/>
            <a:ext cx="664927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1151-C Shadow Lake Circle C</a:t>
            </a:r>
          </a:p>
          <a:p>
            <a:pPr algn="r">
              <a:spcAft>
                <a:spcPts val="600"/>
              </a:spcAft>
            </a:pPr>
            <a:r>
              <a:rPr lang="en-US" sz="1600" dirty="0" err="1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Snee</a:t>
            </a: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Farm Lakes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19028781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$1,800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94197" y="6700414"/>
            <a:ext cx="67983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SHORT-TERM FURNISHED RENTAL. FOR PEOPLE TEMPORARILY ''BETWEEN HOMES'', WAITING FOR A HOUSE ELSEWHERE TO SELL, HERE ON BUSINESS FOR A FEW MONTHS, GETTING USED TO THE AREA, ETC. LANDLORD PAYS ALL UTILITIES, INCLUDING BASIC CABLE TV &amp; INTERNET. TURN-KEY/FULLY EQUIPPED &amp; FURNISHED. FRONT ENTRANCE IS UP ONE FLIGHT OF STAIRS: INTERIOR IS 2-STORIES, BEDROOMS UPSTAIRS. 3-MONTH MINIMUM RENTAL.</a:t>
            </a:r>
            <a:b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 is a Licensed Real Estate Agent. Three month minimum rental.</a:t>
            </a:r>
            <a:endParaRPr lang="en-US" sz="12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87017" y="8627120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93" y="8641451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1089" y="8689836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712852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38033"/>
            <a:ext cx="777240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Furnished Short-Term Rental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26" y="5372673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119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Rage Italic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10</cp:revision>
  <dcterms:created xsi:type="dcterms:W3CDTF">2015-08-22T17:48:47Z</dcterms:created>
  <dcterms:modified xsi:type="dcterms:W3CDTF">2019-10-25T10:53:32Z</dcterms:modified>
</cp:coreProperties>
</file>