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2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7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9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52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8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8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3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0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9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AEDB7-9907-485D-B0B9-B0C3DF921DF0}" type="datetimeFigureOut">
              <a:rPr lang="en-US" smtClean="0"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31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87018" y="704850"/>
            <a:ext cx="6798365" cy="8946046"/>
          </a:xfrm>
          <a:prstGeom prst="roundRect">
            <a:avLst>
              <a:gd name="adj" fmla="val 234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61" y="787190"/>
            <a:ext cx="6649277" cy="4986958"/>
          </a:xfrm>
          <a:prstGeom prst="roundRect">
            <a:avLst>
              <a:gd name="adj" fmla="val 2902"/>
            </a:avLst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5372673"/>
            <a:ext cx="1429038" cy="10717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77" y="5372674"/>
            <a:ext cx="1429037" cy="10717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651" y="5372673"/>
            <a:ext cx="1429038" cy="10717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Rectangle 11"/>
          <p:cNvSpPr/>
          <p:nvPr/>
        </p:nvSpPr>
        <p:spPr>
          <a:xfrm>
            <a:off x="561561" y="3569026"/>
            <a:ext cx="6649277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1151-C Shadow Lake Circle C</a:t>
            </a:r>
          </a:p>
          <a:p>
            <a:pPr algn="r">
              <a:spcAft>
                <a:spcPts val="600"/>
              </a:spcAft>
            </a:pPr>
            <a:r>
              <a:rPr lang="en-US" sz="1600" dirty="0" err="1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Snee</a:t>
            </a: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Farm Lakes</a:t>
            </a:r>
          </a:p>
          <a:p>
            <a:pPr algn="r">
              <a:spcAft>
                <a:spcPts val="600"/>
              </a:spcAft>
            </a:pP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Mount Pleasant, SC 29464</a:t>
            </a:r>
          </a:p>
          <a:p>
            <a:pPr algn="r">
              <a:spcAft>
                <a:spcPts val="600"/>
              </a:spcAft>
            </a:pP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18029047</a:t>
            </a:r>
          </a:p>
          <a:p>
            <a:pPr algn="r">
              <a:spcAft>
                <a:spcPts val="600"/>
              </a:spcAft>
            </a:pP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$1,795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94197" y="6700414"/>
            <a:ext cx="679836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SHORT-TERM FURNISHED RENTAL. FOR PEOPLE TEMPORARILY</a:t>
            </a:r>
            <a:b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''BETWEEN HOMES'', WAITING FOR A HOUSE ELSEWHERE TO SELL, HERE ON BUSINESS FOR A FEW MONTHS, GETTING USED TO THE AREA, ETC. LANDLORD PAYS ALL UTILITIES, INCLUDING BASIC CABLE TV &amp; INTERNET. TURN-KEY/FULLY EQUIPPED &amp; FURNISHED. FRONT ENTRANCE IS UP ONE FLIGHT OF STAIRS: INTERIOR IS 2-STORIES, BEDROOMS UPSTAIRS</a:t>
            </a:r>
            <a:r>
              <a:rPr lang="en-US" sz="1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en-US" sz="1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3-MONTH 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 RENTAL.</a:t>
            </a:r>
            <a:endParaRPr lang="en-US" sz="12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7017" y="8627120"/>
            <a:ext cx="6798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Crowley</a:t>
            </a:r>
          </a:p>
          <a:p>
            <a:pPr algn="ctr"/>
            <a:endParaRPr lang="en-US" sz="105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843-819-4951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john.crowley@agentowned.com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93" y="8641451"/>
            <a:ext cx="734186" cy="925445"/>
          </a:xfrm>
          <a:prstGeom prst="roundRect">
            <a:avLst>
              <a:gd name="adj" fmla="val 19262"/>
            </a:avLst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089" y="8689836"/>
            <a:ext cx="1809750" cy="82867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9712852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Preferred Group | 1400-G Palm Blvd | Isle Of Palms, SC 29451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38033"/>
            <a:ext cx="7772400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Furnished Short-Term Rental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226" y="5372673"/>
            <a:ext cx="1429038" cy="10717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16280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53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Rage Italic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 Price</cp:lastModifiedBy>
  <cp:revision>9</cp:revision>
  <dcterms:created xsi:type="dcterms:W3CDTF">2015-08-22T17:48:47Z</dcterms:created>
  <dcterms:modified xsi:type="dcterms:W3CDTF">2018-11-02T11:21:05Z</dcterms:modified>
</cp:coreProperties>
</file>