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45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1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7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9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1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4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5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8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6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6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15619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62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5372674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678" y="5372674"/>
            <a:ext cx="1429037" cy="10717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2251" y="5372674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790162" y="3569027"/>
            <a:ext cx="66492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1151-C Shadow Lake Circle</a:t>
            </a:r>
          </a:p>
          <a:p>
            <a:pPr algn="r">
              <a:spcAft>
                <a:spcPts val="600"/>
              </a:spcAft>
            </a:pPr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</a:t>
            </a:r>
            <a:r>
              <a:rPr lang="en-US" sz="160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# 20029342</a:t>
            </a:r>
            <a:endParaRPr lang="en-US" sz="1600" dirty="0">
              <a:ln w="3175">
                <a:noFill/>
              </a:ln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$1,395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2797" y="6578495"/>
            <a:ext cx="679836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cannot beat this location! New LVT flooring downstairs in this bright and cheerful condominium overlooking a pond with a calming accompanying fountain adding to the serenity. Semi-private deck with stairway down to the park-like pond area and a close walk to 1 of 4 swimming pools in the complex. Owner would consider a 6-month lease application. Public schools (all very desirable) are all nearby. Towne Centre shopping with lots of restaurants, salons, a 16-screen movie theater, are all within a 5-minute drive as well as three, count '</a:t>
            </a:r>
            <a:r>
              <a:rPr lang="en-US" sz="13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 Harris Teeter grocery stores. Beach (15 mins), Downtown Charleston (20 +/- mins), &amp; CHS Airport (20-25 mins) . Both bedrooms are masters with </a:t>
            </a:r>
            <a:r>
              <a:rPr lang="en-US" sz="13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-suite baths. Note that owner is a Licensed Real Estate Broker and is the listing agent.</a:t>
            </a:r>
            <a:endParaRPr lang="en-US" sz="13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5617" y="8627121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93" y="8641452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689" y="8689837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0" y="9712853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3434"/>
            <a:ext cx="82296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Mt Pleasant Snee Farm 2BR Condo For Rent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24826" y="5372674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199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15</cp:revision>
  <dcterms:created xsi:type="dcterms:W3CDTF">2015-08-22T17:48:47Z</dcterms:created>
  <dcterms:modified xsi:type="dcterms:W3CDTF">2020-11-20T19:15:02Z</dcterms:modified>
</cp:coreProperties>
</file>