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49" autoAdjust="0"/>
  </p:normalViewPr>
  <p:slideViewPr>
    <p:cSldViewPr>
      <p:cViewPr varScale="1">
        <p:scale>
          <a:sx n="54" d="100"/>
          <a:sy n="54" d="100"/>
        </p:scale>
        <p:origin x="260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4/27/2020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225794" y="3861048"/>
            <a:ext cx="685799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8418"/>
            <a:ext cx="7315200" cy="908383"/>
          </a:xfrm>
          <a:solidFill>
            <a:schemeClr val="accent1">
              <a:lumMod val="20000"/>
              <a:lumOff val="80000"/>
            </a:schemeClr>
          </a:solidFill>
        </p:spPr>
        <p:txBody>
          <a:bodyPr anchor="ctr">
            <a:noAutofit/>
          </a:bodyPr>
          <a:lstStyle/>
          <a:p>
            <a:r>
              <a:rPr lang="en-US" sz="2400" b="1" dirty="0">
                <a:solidFill>
                  <a:schemeClr val="tx2"/>
                </a:solidFill>
                <a:latin typeface="Cinzel" panose="00000500000000000000" pitchFamily="50" charset="0"/>
              </a:rPr>
              <a:t>Price Improvement, Reduced To $185,000</a:t>
            </a:r>
            <a:br>
              <a:rPr lang="en-US" sz="2800" dirty="0">
                <a:solidFill>
                  <a:schemeClr val="tx2"/>
                </a:solidFill>
                <a:latin typeface="Cinzel" panose="00000500000000000000" pitchFamily="50" charset="0"/>
              </a:rPr>
            </a:br>
            <a:r>
              <a:rPr lang="en-US" sz="2400" i="1" dirty="0">
                <a:solidFill>
                  <a:schemeClr val="tx2"/>
                </a:solidFill>
                <a:latin typeface="Cinzel" panose="00000500000000000000" pitchFamily="50" charset="0"/>
              </a:rPr>
              <a:t>Snee Farm Lakes Condo ~ Easy to Show</a:t>
            </a:r>
            <a:endParaRPr lang="en-US" sz="2000" i="1"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1"/>
            <a:ext cx="2409733" cy="6592073"/>
          </a:xfrm>
        </p:spPr>
        <p:txBody>
          <a:bodyPr anchor="ctr">
            <a:noAutofit/>
          </a:bodyPr>
          <a:lstStyle/>
          <a:p>
            <a:r>
              <a:rPr lang="en-US" sz="1400" b="1" i="1" dirty="0"/>
              <a:t>Roomy condo in conveniently located Snee Farm Lakes. Enjoy Town Center shopping and restaurants, and be just 10 minutes to the Beach at the Isle of Palms...Then just 20 minutes to Downtown Charleston. There is a Large Living Room/Dining Room combination; where off the deck are views of the Pond. The Kitchen has newer appliances: Refrigerator, Stove with Hood Vent. Sink and Faucet. 1st Floor Half Bath. There are dual Master Bedrooms, each with two closets and full bath. Large closet is in the hallway joining both bedrooms. Regime fee covers all exterior insurances, water/sewer, exterior maintenance, Pools, Trash Pick Up, and Property Management.</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1626" y="1092200"/>
            <a:ext cx="4879606" cy="2745850"/>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212833" y="1092200"/>
            <a:ext cx="1800741" cy="1350555"/>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212834" y="2482269"/>
            <a:ext cx="1800740" cy="1350555"/>
          </a:xfrm>
          <a:prstGeom prst="rect">
            <a:avLst/>
          </a:prstGeom>
          <a:ln>
            <a:solidFill>
              <a:schemeClr val="bg1"/>
            </a:solidFill>
          </a:ln>
        </p:spPr>
      </p:pic>
      <p:sp>
        <p:nvSpPr>
          <p:cNvPr id="12" name="TextBox 11"/>
          <p:cNvSpPr txBox="1"/>
          <p:nvPr/>
        </p:nvSpPr>
        <p:spPr>
          <a:xfrm>
            <a:off x="228601" y="8229542"/>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16" y="8153400"/>
            <a:ext cx="1047750" cy="952500"/>
          </a:xfrm>
          <a:prstGeom prst="rect">
            <a:avLst/>
          </a:prstGeom>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32991" y="6372195"/>
            <a:ext cx="1774368" cy="1330776"/>
          </a:xfrm>
          <a:prstGeom prst="rect">
            <a:avLst/>
          </a:prstGeom>
        </p:spPr>
      </p:pic>
      <p:sp>
        <p:nvSpPr>
          <p:cNvPr id="7" name="Rectangle 6"/>
          <p:cNvSpPr/>
          <p:nvPr/>
        </p:nvSpPr>
        <p:spPr>
          <a:xfrm>
            <a:off x="225794" y="3886448"/>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1151-H Shadow Lake Circle</a:t>
            </a:r>
          </a:p>
          <a:p>
            <a:pPr algn="ctr"/>
            <a:r>
              <a:rPr lang="en-US" dirty="0">
                <a:solidFill>
                  <a:schemeClr val="bg1"/>
                </a:solidFill>
                <a:latin typeface="Cinzel Decorative" panose="00000500000000000000" pitchFamily="50" charset="0"/>
              </a:rPr>
              <a:t>Mount Pleasant, SC 29464 ~ MLS# 20005894 ~ $185,000 </a:t>
            </a:r>
          </a:p>
          <a:p>
            <a:pPr algn="ctr"/>
            <a:r>
              <a:rPr lang="en-US" dirty="0">
                <a:solidFill>
                  <a:schemeClr val="bg1"/>
                </a:solidFill>
                <a:latin typeface="Cinzel" panose="00000500000000000000" pitchFamily="50" charset="0"/>
              </a:rPr>
              <a:t>2 Bedroom | 2½ Bath | 1,300sf</a:t>
            </a:r>
          </a:p>
        </p:txBody>
      </p:sp>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140" y="8154162"/>
            <a:ext cx="697383" cy="950976"/>
          </a:xfrm>
          <a:prstGeom prst="rect">
            <a:avLst/>
          </a:prstGeom>
        </p:spPr>
      </p:pic>
      <p:grpSp>
        <p:nvGrpSpPr>
          <p:cNvPr id="5" name="Group 4">
            <a:extLst>
              <a:ext uri="{FF2B5EF4-FFF2-40B4-BE49-F238E27FC236}">
                <a16:creationId xmlns:a16="http://schemas.microsoft.com/office/drawing/2014/main" id="{3F96B5DC-94C9-4A75-B95C-F40AE79B2DB1}"/>
              </a:ext>
            </a:extLst>
          </p:cNvPr>
          <p:cNvGrpSpPr/>
          <p:nvPr/>
        </p:nvGrpSpPr>
        <p:grpSpPr>
          <a:xfrm>
            <a:off x="435432" y="4960620"/>
            <a:ext cx="6444337" cy="2970276"/>
            <a:chOff x="206831" y="4960619"/>
            <a:chExt cx="6444337" cy="2970276"/>
          </a:xfrm>
        </p:grpSpPr>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6831" y="4960619"/>
              <a:ext cx="1933972" cy="1450479"/>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462014" y="4960619"/>
              <a:ext cx="1933972" cy="1450479"/>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717196" y="4960619"/>
              <a:ext cx="1933972" cy="1450479"/>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95399" y="6476999"/>
              <a:ext cx="1938529" cy="145389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550582" y="6476999"/>
              <a:ext cx="2177815" cy="1453896"/>
            </a:xfrm>
            <a:prstGeom prst="rect">
              <a:avLst/>
            </a:prstGeom>
          </p:spPr>
        </p:pic>
      </p:grpSp>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177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Price Improvement, Reduced To $185,000 Snee Farm Lakes Condo ~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38</cp:revision>
  <dcterms:created xsi:type="dcterms:W3CDTF">2006-08-16T00:00:00Z</dcterms:created>
  <dcterms:modified xsi:type="dcterms:W3CDTF">2020-04-27T15:39:33Z</dcterms:modified>
</cp:coreProperties>
</file>