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6D9F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0" autoAdjust="0"/>
    <p:restoredTop sz="94249" autoAdjust="0"/>
  </p:normalViewPr>
  <p:slideViewPr>
    <p:cSldViewPr>
      <p:cViewPr varScale="1">
        <p:scale>
          <a:sx n="54" d="100"/>
          <a:sy n="54" d="100"/>
        </p:scale>
        <p:origin x="2604" y="9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5333"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667">
                <a:solidFill>
                  <a:schemeClr val="tx1">
                    <a:tint val="75000"/>
                  </a:schemeClr>
                </a:solidFill>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733"/>
            </a:lvl1pPr>
            <a:lvl2pPr>
              <a:defRPr sz="3200"/>
            </a:lvl2pPr>
            <a:lvl3pPr>
              <a:defRPr sz="2667"/>
            </a:lvl3pPr>
            <a:lvl4pPr>
              <a:defRPr sz="2400"/>
            </a:lvl4pPr>
            <a:lvl5pPr>
              <a:defRPr sz="2400"/>
            </a:lvl5pPr>
            <a:lvl6pPr>
              <a:defRPr sz="2400"/>
            </a:lvl6pPr>
            <a:lvl7pPr>
              <a:defRPr sz="2400"/>
            </a:lvl7pPr>
            <a:lvl8pPr>
              <a:defRPr sz="2400"/>
            </a:lvl8pPr>
            <a:lvl9pPr>
              <a:defRPr sz="2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667"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667"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867"/>
            </a:lvl1pPr>
            <a:lvl2pPr marL="609585" indent="0">
              <a:buNone/>
              <a:defRPr sz="1600"/>
            </a:lvl2pPr>
            <a:lvl3pPr marL="1219170" indent="0">
              <a:buNone/>
              <a:defRPr sz="1333"/>
            </a:lvl3pPr>
            <a:lvl4pPr marL="1828754" indent="0">
              <a:buNone/>
              <a:defRPr sz="1200"/>
            </a:lvl4pPr>
            <a:lvl5pPr marL="2438339" indent="0">
              <a:buNone/>
              <a:defRPr sz="1200"/>
            </a:lvl5pPr>
            <a:lvl6pPr marL="3047924" indent="0">
              <a:buNone/>
              <a:defRPr sz="1200"/>
            </a:lvl6pPr>
            <a:lvl7pPr marL="3657509" indent="0">
              <a:buNone/>
              <a:defRPr sz="1200"/>
            </a:lvl7pPr>
            <a:lvl8pPr marL="4267093" indent="0">
              <a:buNone/>
              <a:defRPr sz="1200"/>
            </a:lvl8pPr>
            <a:lvl9pPr marL="4876678"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2728000" b="-12728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1D8BD707-D9CF-40AE-B4C6-C98DA3205C09}" type="datetimeFigureOut">
              <a:rPr lang="en-US" smtClean="0"/>
              <a:pPr/>
              <a:t>5/29/2020</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itchFamily="34" charset="0"/>
        <a:buChar char="•"/>
        <a:defRPr sz="4267" kern="1200">
          <a:solidFill>
            <a:schemeClr val="tx1"/>
          </a:solidFill>
          <a:latin typeface="+mn-lt"/>
          <a:ea typeface="+mn-ea"/>
          <a:cs typeface="+mn-cs"/>
        </a:defRPr>
      </a:lvl1pPr>
      <a:lvl2pPr marL="990575" indent="-380990" algn="l" defTabSz="1219170" rtl="0" eaLnBrk="1" latinLnBrk="0" hangingPunct="1">
        <a:spcBef>
          <a:spcPct val="20000"/>
        </a:spcBef>
        <a:buFont typeface="Arial" pitchFamily="34" charset="0"/>
        <a:buChar char="–"/>
        <a:defRPr sz="3733" kern="1200">
          <a:solidFill>
            <a:schemeClr val="tx1"/>
          </a:solidFill>
          <a:latin typeface="+mn-lt"/>
          <a:ea typeface="+mn-ea"/>
          <a:cs typeface="+mn-cs"/>
        </a:defRPr>
      </a:lvl2pPr>
      <a:lvl3pPr marL="1523962" indent="-304792" algn="l" defTabSz="1219170"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33547"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4pPr>
      <a:lvl5pPr marL="274313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5pPr>
      <a:lvl6pPr marL="335271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gif"/><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8ABFE0D-EFB8-4FDC-9970-58E34DAB59D3}"/>
              </a:ext>
            </a:extLst>
          </p:cNvPr>
          <p:cNvSpPr/>
          <p:nvPr/>
        </p:nvSpPr>
        <p:spPr>
          <a:xfrm>
            <a:off x="225794" y="3861048"/>
            <a:ext cx="6857998" cy="4190813"/>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158418"/>
            <a:ext cx="7315200" cy="908383"/>
          </a:xfrm>
          <a:solidFill>
            <a:schemeClr val="accent1">
              <a:lumMod val="20000"/>
              <a:lumOff val="80000"/>
            </a:schemeClr>
          </a:solidFill>
        </p:spPr>
        <p:txBody>
          <a:bodyPr anchor="ctr">
            <a:noAutofit/>
          </a:bodyPr>
          <a:lstStyle/>
          <a:p>
            <a:r>
              <a:rPr lang="en-US" sz="2400" b="1" dirty="0">
                <a:solidFill>
                  <a:schemeClr val="tx2"/>
                </a:solidFill>
                <a:latin typeface="Cinzel" panose="00000500000000000000" pitchFamily="50" charset="0"/>
              </a:rPr>
              <a:t>Great Snee Farm Lakes Location</a:t>
            </a:r>
            <a:br>
              <a:rPr lang="en-US" sz="2800" dirty="0">
                <a:solidFill>
                  <a:schemeClr val="tx2"/>
                </a:solidFill>
                <a:latin typeface="Cinzel" panose="00000500000000000000" pitchFamily="50" charset="0"/>
              </a:rPr>
            </a:br>
            <a:r>
              <a:rPr lang="en-US" sz="2400" i="1" dirty="0">
                <a:solidFill>
                  <a:schemeClr val="tx2"/>
                </a:solidFill>
                <a:latin typeface="Cinzel" panose="00000500000000000000" pitchFamily="50" charset="0"/>
              </a:rPr>
              <a:t>Priced Right ~ Easy to Show</a:t>
            </a:r>
            <a:endParaRPr lang="en-US" sz="2000" i="1" dirty="0">
              <a:solidFill>
                <a:schemeClr val="tx2"/>
              </a:solidFill>
              <a:latin typeface="Cinzel" panose="00000500000000000000" pitchFamily="50" charset="0"/>
            </a:endParaRPr>
          </a:p>
        </p:txBody>
      </p:sp>
      <p:sp>
        <p:nvSpPr>
          <p:cNvPr id="3" name="Subtitle 2"/>
          <p:cNvSpPr>
            <a:spLocks noGrp="1"/>
          </p:cNvSpPr>
          <p:nvPr>
            <p:ph type="subTitle" idx="1"/>
          </p:nvPr>
        </p:nvSpPr>
        <p:spPr>
          <a:xfrm>
            <a:off x="-2514600" y="914401"/>
            <a:ext cx="2409733" cy="6592073"/>
          </a:xfrm>
        </p:spPr>
        <p:txBody>
          <a:bodyPr anchor="ctr">
            <a:noAutofit/>
          </a:bodyPr>
          <a:lstStyle/>
          <a:p>
            <a:r>
              <a:rPr lang="en-US" sz="1400" b="1" i="1" dirty="0"/>
              <a:t>Roomy condo in conveniently located Snee Farm Lakes. Enjoy Town Center shopping and restaurants, and be just 10 minutes to the Beach at the Isle of Palms...Then just 20 minutes to Downtown Charleston. There is a Large Living Room/Dining Room combination; where off the deck are views of the Pond. The Kitchen has newer appliances: Refrigerator, Stove with Hood Vent. Sink and Faucet. 1st Floor Half Bath. There are dual Master Bedrooms, each with two closets and full bath. Large closet is in the hallway joining both bedrooms. Regime fee covers all exterior insurances, water/sewer, exterior maintenance, Pools, Trash Pick Up, and Property Management.</a:t>
            </a:r>
            <a:endParaRPr lang="en-US" sz="14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rcRect/>
          <a:stretch/>
        </p:blipFill>
        <p:spPr>
          <a:xfrm>
            <a:off x="301626" y="1092200"/>
            <a:ext cx="4879606" cy="2745850"/>
          </a:xfrm>
          <a:prstGeom prst="rect">
            <a:avLst/>
          </a:prstGeom>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212833" y="1092200"/>
            <a:ext cx="1800741" cy="1350555"/>
          </a:xfrm>
          <a:prstGeom prst="rect">
            <a:avLst/>
          </a:prstGeom>
          <a:ln>
            <a:solidFill>
              <a:schemeClr val="bg1"/>
            </a:solidFill>
          </a:ln>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5212834" y="2482269"/>
            <a:ext cx="1800740" cy="1350555"/>
          </a:xfrm>
          <a:prstGeom prst="rect">
            <a:avLst/>
          </a:prstGeom>
          <a:ln>
            <a:solidFill>
              <a:schemeClr val="bg1"/>
            </a:solidFill>
          </a:ln>
        </p:spPr>
      </p:pic>
      <p:sp>
        <p:nvSpPr>
          <p:cNvPr id="12" name="TextBox 11"/>
          <p:cNvSpPr txBox="1"/>
          <p:nvPr/>
        </p:nvSpPr>
        <p:spPr>
          <a:xfrm>
            <a:off x="228601" y="8229542"/>
            <a:ext cx="6858001" cy="800219"/>
          </a:xfrm>
          <a:prstGeom prst="rect">
            <a:avLst/>
          </a:prstGeom>
          <a:noFill/>
        </p:spPr>
        <p:txBody>
          <a:bodyPr wrap="square" rtlCol="0">
            <a:spAutoFit/>
          </a:bodyPr>
          <a:lstStyle/>
          <a:p>
            <a:pPr algn="ctr"/>
            <a:r>
              <a:rPr lang="en-US" b="1" dirty="0">
                <a:latin typeface="Century Gothic" panose="020B0502020202020204" pitchFamily="34" charset="0"/>
              </a:rPr>
              <a:t>Frank </a:t>
            </a:r>
            <a:r>
              <a:rPr lang="en-US" b="1" dirty="0" err="1">
                <a:latin typeface="Century Gothic" panose="020B0502020202020204" pitchFamily="34" charset="0"/>
              </a:rPr>
              <a:t>Rutigliano</a:t>
            </a:r>
            <a:endParaRPr lang="en-US" b="1" dirty="0">
              <a:latin typeface="Century Gothic" panose="020B0502020202020204" pitchFamily="34" charset="0"/>
            </a:endParaRPr>
          </a:p>
          <a:p>
            <a:pPr algn="ctr"/>
            <a:r>
              <a:rPr lang="en-US" sz="1400" dirty="0">
                <a:latin typeface="Century Gothic" panose="020B0502020202020204" pitchFamily="34" charset="0"/>
              </a:rPr>
              <a:t>843-813-4961</a:t>
            </a:r>
          </a:p>
          <a:p>
            <a:pPr algn="ctr"/>
            <a:r>
              <a:rPr lang="en-US" sz="1400" dirty="0">
                <a:latin typeface="Century Gothic" panose="020B0502020202020204" pitchFamily="34" charset="0"/>
              </a:rPr>
              <a:t>frutigliano@kwchs.com</a:t>
            </a:r>
          </a:p>
        </p:txBody>
      </p:sp>
      <p:pic>
        <p:nvPicPr>
          <p:cNvPr id="13" name="Picture 1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08516" y="8153400"/>
            <a:ext cx="1047750" cy="952500"/>
          </a:xfrm>
          <a:prstGeom prst="rect">
            <a:avLst/>
          </a:prstGeom>
        </p:spPr>
      </p:pic>
      <p:pic>
        <p:nvPicPr>
          <p:cNvPr id="19" name="Picture 1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32991" y="6372195"/>
            <a:ext cx="1774368" cy="1330776"/>
          </a:xfrm>
          <a:prstGeom prst="rect">
            <a:avLst/>
          </a:prstGeom>
        </p:spPr>
      </p:pic>
      <p:sp>
        <p:nvSpPr>
          <p:cNvPr id="7" name="Rectangle 6"/>
          <p:cNvSpPr/>
          <p:nvPr/>
        </p:nvSpPr>
        <p:spPr>
          <a:xfrm>
            <a:off x="225794" y="3886448"/>
            <a:ext cx="6857999" cy="1015663"/>
          </a:xfrm>
          <a:prstGeom prst="rect">
            <a:avLst/>
          </a:prstGeom>
          <a:solidFill>
            <a:schemeClr val="tx2"/>
          </a:solidFill>
        </p:spPr>
        <p:txBody>
          <a:bodyPr wrap="square">
            <a:spAutoFit/>
          </a:bodyPr>
          <a:lstStyle/>
          <a:p>
            <a:pPr algn="ctr"/>
            <a:r>
              <a:rPr lang="en-US" sz="2400" dirty="0">
                <a:solidFill>
                  <a:schemeClr val="bg1"/>
                </a:solidFill>
                <a:latin typeface="Cinzel Decorative" panose="00000500000000000000" pitchFamily="50" charset="0"/>
              </a:rPr>
              <a:t>1151-H Shadow Lake Circle</a:t>
            </a:r>
          </a:p>
          <a:p>
            <a:pPr algn="ctr"/>
            <a:r>
              <a:rPr lang="en-US" dirty="0">
                <a:solidFill>
                  <a:schemeClr val="bg1"/>
                </a:solidFill>
                <a:latin typeface="Cinzel Decorative" panose="00000500000000000000" pitchFamily="50" charset="0"/>
              </a:rPr>
              <a:t>Mount Pleasant, SC 29464 ~ MLS# 20005894 ~ $185,000 </a:t>
            </a:r>
          </a:p>
          <a:p>
            <a:pPr algn="ctr"/>
            <a:r>
              <a:rPr lang="en-US" dirty="0">
                <a:solidFill>
                  <a:schemeClr val="bg1"/>
                </a:solidFill>
                <a:latin typeface="Cinzel" panose="00000500000000000000" pitchFamily="50" charset="0"/>
              </a:rPr>
              <a:t>2 Bedroom | 2½ Bath | 1,300sf</a:t>
            </a:r>
          </a:p>
        </p:txBody>
      </p:sp>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29140" y="8154162"/>
            <a:ext cx="697383" cy="950976"/>
          </a:xfrm>
          <a:prstGeom prst="rect">
            <a:avLst/>
          </a:prstGeom>
        </p:spPr>
      </p:pic>
      <p:grpSp>
        <p:nvGrpSpPr>
          <p:cNvPr id="5" name="Group 4">
            <a:extLst>
              <a:ext uri="{FF2B5EF4-FFF2-40B4-BE49-F238E27FC236}">
                <a16:creationId xmlns:a16="http://schemas.microsoft.com/office/drawing/2014/main" id="{3F96B5DC-94C9-4A75-B95C-F40AE79B2DB1}"/>
              </a:ext>
            </a:extLst>
          </p:cNvPr>
          <p:cNvGrpSpPr/>
          <p:nvPr/>
        </p:nvGrpSpPr>
        <p:grpSpPr>
          <a:xfrm>
            <a:off x="435432" y="4960620"/>
            <a:ext cx="6444337" cy="2970276"/>
            <a:chOff x="206831" y="4960619"/>
            <a:chExt cx="6444337" cy="2970276"/>
          </a:xfrm>
        </p:grpSpPr>
        <p:pic>
          <p:nvPicPr>
            <p:cNvPr id="14" name="Picture 13"/>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206831" y="4960619"/>
              <a:ext cx="1933972" cy="1450479"/>
            </a:xfrm>
            <a:prstGeom prst="rect">
              <a:avLst/>
            </a:prstGeom>
          </p:spPr>
        </p:pic>
        <p:pic>
          <p:nvPicPr>
            <p:cNvPr id="15" name="Picture 14"/>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2462014" y="4960619"/>
              <a:ext cx="1933972" cy="1450479"/>
            </a:xfrm>
            <a:prstGeom prst="rect">
              <a:avLst/>
            </a:prstGeom>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4717196" y="4960619"/>
              <a:ext cx="1933972" cy="1450479"/>
            </a:xfrm>
            <a:prstGeom prst="rect">
              <a:avLst/>
            </a:prstGeom>
          </p:spPr>
        </p:pic>
        <p:pic>
          <p:nvPicPr>
            <p:cNvPr id="24" name="Picture 23">
              <a:extLst>
                <a:ext uri="{FF2B5EF4-FFF2-40B4-BE49-F238E27FC236}">
                  <a16:creationId xmlns:a16="http://schemas.microsoft.com/office/drawing/2014/main" id="{E70D352B-4E50-4647-BC20-25586532B6D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295399" y="6476999"/>
              <a:ext cx="1938529" cy="1453896"/>
            </a:xfrm>
            <a:prstGeom prst="rect">
              <a:avLst/>
            </a:prstGeom>
          </p:spPr>
        </p:pic>
        <p:pic>
          <p:nvPicPr>
            <p:cNvPr id="25" name="Picture 24">
              <a:extLst>
                <a:ext uri="{FF2B5EF4-FFF2-40B4-BE49-F238E27FC236}">
                  <a16:creationId xmlns:a16="http://schemas.microsoft.com/office/drawing/2014/main" id="{E169A21D-AEB5-424E-85BC-14676C86D97D}"/>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3550582" y="6476999"/>
              <a:ext cx="2177815" cy="1453896"/>
            </a:xfrm>
            <a:prstGeom prst="rect">
              <a:avLst/>
            </a:prstGeom>
          </p:spPr>
        </p:pic>
      </p:grpSp>
    </p:spTree>
    <p:extLst>
      <p:ext uri="{BB962C8B-B14F-4D97-AF65-F5344CB8AC3E}">
        <p14:creationId xmlns:p14="http://schemas.microsoft.com/office/powerpoint/2010/main" val="29283833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TotalTime>
  <Words>173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Cinzel</vt:lpstr>
      <vt:lpstr>Cinzel Decorative</vt:lpstr>
      <vt:lpstr>Office Theme</vt:lpstr>
      <vt:lpstr>Great Snee Farm Lakes Location Priced Right ~ Easy to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1400-B 207 Ocean Blvd Oceanside – Isle of Palms MLS# 1416245 $290,000 2 Bed/2Bath</dc:title>
  <dc:creator>CVH360</dc:creator>
  <cp:lastModifiedBy>A. Thomas Price</cp:lastModifiedBy>
  <cp:revision>39</cp:revision>
  <dcterms:created xsi:type="dcterms:W3CDTF">2006-08-16T00:00:00Z</dcterms:created>
  <dcterms:modified xsi:type="dcterms:W3CDTF">2020-05-29T20:16:36Z</dcterms:modified>
</cp:coreProperties>
</file>