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D9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4249" autoAdjust="0"/>
  </p:normalViewPr>
  <p:slideViewPr>
    <p:cSldViewPr>
      <p:cViewPr varScale="1">
        <p:scale>
          <a:sx n="54" d="100"/>
          <a:sy n="54" d="100"/>
        </p:scale>
        <p:origin x="2604" y="1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5333"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7"/>
            <a:ext cx="2406651" cy="1549400"/>
          </a:xfrm>
        </p:spPr>
        <p:txBody>
          <a:bodyPr anchor="b"/>
          <a:lstStyle>
            <a:lvl1pPr algn="l">
              <a:defRPr sz="2667" b="1"/>
            </a:lvl1pPr>
          </a:lstStyle>
          <a:p>
            <a:r>
              <a:rPr lang="en-US"/>
              <a:t>Click to edit Master title style</a:t>
            </a:r>
          </a:p>
        </p:txBody>
      </p:sp>
      <p:sp>
        <p:nvSpPr>
          <p:cNvPr id="3" name="Content Placeholder 2"/>
          <p:cNvSpPr>
            <a:spLocks noGrp="1"/>
          </p:cNvSpPr>
          <p:nvPr>
            <p:ph idx="1"/>
          </p:nvPr>
        </p:nvSpPr>
        <p:spPr>
          <a:xfrm>
            <a:off x="2860040" y="364068"/>
            <a:ext cx="4089401" cy="7804151"/>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0" y="1913468"/>
            <a:ext cx="2406651" cy="6254751"/>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2667"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2728000" b="-12728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1D8BD707-D9CF-40AE-B4C6-C98DA3205C09}" type="datetimeFigureOut">
              <a:rPr lang="en-US" smtClean="0"/>
              <a:pPr/>
              <a:t>6/22/2020</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g"/><Relationship Id="rId5" Type="http://schemas.openxmlformats.org/officeDocument/2006/relationships/image" Target="../media/image5.gif"/><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8ABFE0D-EFB8-4FDC-9970-58E34DAB59D3}"/>
              </a:ext>
            </a:extLst>
          </p:cNvPr>
          <p:cNvSpPr/>
          <p:nvPr/>
        </p:nvSpPr>
        <p:spPr>
          <a:xfrm>
            <a:off x="225794" y="3861048"/>
            <a:ext cx="6857998" cy="4190813"/>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158418"/>
            <a:ext cx="7315200" cy="908383"/>
          </a:xfrm>
          <a:solidFill>
            <a:schemeClr val="accent1">
              <a:lumMod val="20000"/>
              <a:lumOff val="80000"/>
            </a:schemeClr>
          </a:solidFill>
        </p:spPr>
        <p:txBody>
          <a:bodyPr anchor="ctr">
            <a:noAutofit/>
          </a:bodyPr>
          <a:lstStyle/>
          <a:p>
            <a:r>
              <a:rPr lang="en-US" sz="2400" b="1" dirty="0">
                <a:solidFill>
                  <a:schemeClr val="tx2"/>
                </a:solidFill>
                <a:latin typeface="Cinzel" panose="00000500000000000000" pitchFamily="50" charset="0"/>
              </a:rPr>
              <a:t>Convenient Snee Farm Lakes Condo</a:t>
            </a:r>
            <a:br>
              <a:rPr lang="en-US" sz="2800" dirty="0">
                <a:solidFill>
                  <a:schemeClr val="tx2"/>
                </a:solidFill>
                <a:latin typeface="Cinzel" panose="00000500000000000000" pitchFamily="50" charset="0"/>
              </a:rPr>
            </a:br>
            <a:r>
              <a:rPr lang="en-US" sz="2400" i="1">
                <a:solidFill>
                  <a:schemeClr val="tx2"/>
                </a:solidFill>
                <a:latin typeface="Cinzel" panose="00000500000000000000" pitchFamily="50" charset="0"/>
              </a:rPr>
              <a:t>Priced Well </a:t>
            </a:r>
            <a:r>
              <a:rPr lang="en-US" sz="2400" i="1" dirty="0">
                <a:solidFill>
                  <a:schemeClr val="tx2"/>
                </a:solidFill>
                <a:latin typeface="Cinzel" panose="00000500000000000000" pitchFamily="50" charset="0"/>
              </a:rPr>
              <a:t>-- Easy To Show</a:t>
            </a:r>
            <a:endParaRPr lang="en-US" sz="2000" i="1" dirty="0">
              <a:solidFill>
                <a:schemeClr val="tx2"/>
              </a:solidFill>
              <a:latin typeface="Cinzel" panose="00000500000000000000" pitchFamily="50" charset="0"/>
            </a:endParaRPr>
          </a:p>
        </p:txBody>
      </p:sp>
      <p:sp>
        <p:nvSpPr>
          <p:cNvPr id="3" name="Subtitle 2"/>
          <p:cNvSpPr>
            <a:spLocks noGrp="1"/>
          </p:cNvSpPr>
          <p:nvPr>
            <p:ph type="subTitle" idx="1"/>
          </p:nvPr>
        </p:nvSpPr>
        <p:spPr>
          <a:xfrm>
            <a:off x="-2514600" y="914401"/>
            <a:ext cx="2409733" cy="6592073"/>
          </a:xfrm>
        </p:spPr>
        <p:txBody>
          <a:bodyPr anchor="ctr">
            <a:noAutofit/>
          </a:bodyPr>
          <a:lstStyle/>
          <a:p>
            <a:r>
              <a:rPr lang="en-US" sz="1400" b="1" i="1" dirty="0"/>
              <a:t>Roomy condo in conveniently located Snee Farm Lakes. Enjoy Town Center shopping and restaurants, and be just 10 minutes to the Beach at the Isle of Palms...Then just 20 minutes to Downtown Charleston. There is a Large Living Room/Dining Room combination; where off the deck are views of the Pond. The Kitchen has newer appliances: Refrigerator, Stove with Hood Vent. Sink and Faucet. 1st Floor Half Bath. There are dual Master Bedrooms, each with two closets and full bath. Large closet is in the hallway joining both bedrooms. Regime fee covers all exterior insurances, water/sewer, exterior maintenance, Pools, Trash Pick Up, and Property Management.</a:t>
            </a:r>
            <a:endParaRPr lang="en-US" sz="1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301626" y="1092200"/>
            <a:ext cx="4879606" cy="2745850"/>
          </a:xfrm>
          <a:prstGeom prst="rect">
            <a:avLst/>
          </a:prstGeom>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212833" y="1092200"/>
            <a:ext cx="1800741" cy="1350555"/>
          </a:xfrm>
          <a:prstGeom prst="rect">
            <a:avLst/>
          </a:prstGeom>
          <a:ln>
            <a:solidFill>
              <a:schemeClr val="bg1"/>
            </a:solidFill>
          </a:ln>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5212834" y="2482269"/>
            <a:ext cx="1800740" cy="1350555"/>
          </a:xfrm>
          <a:prstGeom prst="rect">
            <a:avLst/>
          </a:prstGeom>
          <a:ln>
            <a:solidFill>
              <a:schemeClr val="bg1"/>
            </a:solidFill>
          </a:ln>
        </p:spPr>
      </p:pic>
      <p:sp>
        <p:nvSpPr>
          <p:cNvPr id="12" name="TextBox 11"/>
          <p:cNvSpPr txBox="1"/>
          <p:nvPr/>
        </p:nvSpPr>
        <p:spPr>
          <a:xfrm>
            <a:off x="228601" y="8229542"/>
            <a:ext cx="6858001" cy="800219"/>
          </a:xfrm>
          <a:prstGeom prst="rect">
            <a:avLst/>
          </a:prstGeom>
          <a:noFill/>
        </p:spPr>
        <p:txBody>
          <a:bodyPr wrap="square" rtlCol="0">
            <a:spAutoFit/>
          </a:bodyPr>
          <a:lstStyle/>
          <a:p>
            <a:pPr algn="ctr"/>
            <a:r>
              <a:rPr lang="en-US" b="1" dirty="0">
                <a:latin typeface="Century Gothic" panose="020B0502020202020204" pitchFamily="34" charset="0"/>
              </a:rPr>
              <a:t>Frank </a:t>
            </a:r>
            <a:r>
              <a:rPr lang="en-US" b="1" dirty="0" err="1">
                <a:latin typeface="Century Gothic" panose="020B0502020202020204" pitchFamily="34" charset="0"/>
              </a:rPr>
              <a:t>Rutigliano</a:t>
            </a:r>
            <a:endParaRPr lang="en-US" b="1" dirty="0">
              <a:latin typeface="Century Gothic" panose="020B0502020202020204" pitchFamily="34" charset="0"/>
            </a:endParaRPr>
          </a:p>
          <a:p>
            <a:pPr algn="ctr"/>
            <a:r>
              <a:rPr lang="en-US" sz="1400" dirty="0">
                <a:latin typeface="Century Gothic" panose="020B0502020202020204" pitchFamily="34" charset="0"/>
              </a:rPr>
              <a:t>843-813-4961</a:t>
            </a:r>
          </a:p>
          <a:p>
            <a:pPr algn="ctr"/>
            <a:r>
              <a:rPr lang="en-US" sz="1400" dirty="0">
                <a:latin typeface="Century Gothic" panose="020B0502020202020204" pitchFamily="34" charset="0"/>
              </a:rPr>
              <a:t>frutigliano@kwchs.com</a:t>
            </a:r>
          </a:p>
        </p:txBody>
      </p:sp>
      <p:pic>
        <p:nvPicPr>
          <p:cNvPr id="13" name="Pictur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8516" y="8153400"/>
            <a:ext cx="1047750" cy="952500"/>
          </a:xfrm>
          <a:prstGeom prst="rect">
            <a:avLst/>
          </a:prstGeom>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32991" y="6372195"/>
            <a:ext cx="1774368" cy="1330776"/>
          </a:xfrm>
          <a:prstGeom prst="rect">
            <a:avLst/>
          </a:prstGeom>
        </p:spPr>
      </p:pic>
      <p:sp>
        <p:nvSpPr>
          <p:cNvPr id="7" name="Rectangle 6"/>
          <p:cNvSpPr/>
          <p:nvPr/>
        </p:nvSpPr>
        <p:spPr>
          <a:xfrm>
            <a:off x="225794" y="3886448"/>
            <a:ext cx="6857999" cy="1015663"/>
          </a:xfrm>
          <a:prstGeom prst="rect">
            <a:avLst/>
          </a:prstGeom>
          <a:solidFill>
            <a:schemeClr val="tx2"/>
          </a:solidFill>
        </p:spPr>
        <p:txBody>
          <a:bodyPr wrap="square">
            <a:spAutoFit/>
          </a:bodyPr>
          <a:lstStyle/>
          <a:p>
            <a:pPr algn="ctr"/>
            <a:r>
              <a:rPr lang="en-US" sz="2400" dirty="0">
                <a:solidFill>
                  <a:schemeClr val="bg1"/>
                </a:solidFill>
                <a:latin typeface="Cinzel Decorative" panose="00000500000000000000" pitchFamily="50" charset="0"/>
              </a:rPr>
              <a:t>1151-H Shadow Lake Circle</a:t>
            </a:r>
          </a:p>
          <a:p>
            <a:pPr algn="ctr"/>
            <a:r>
              <a:rPr lang="en-US" dirty="0">
                <a:solidFill>
                  <a:schemeClr val="bg1"/>
                </a:solidFill>
                <a:latin typeface="Cinzel Decorative" panose="00000500000000000000" pitchFamily="50" charset="0"/>
              </a:rPr>
              <a:t>Mount Pleasant, SC 29464 ~ MLS# 20005894 ~ $183,000 </a:t>
            </a:r>
          </a:p>
          <a:p>
            <a:pPr algn="ctr"/>
            <a:r>
              <a:rPr lang="en-US" dirty="0">
                <a:solidFill>
                  <a:schemeClr val="bg1"/>
                </a:solidFill>
                <a:latin typeface="Cinzel" panose="00000500000000000000" pitchFamily="50" charset="0"/>
              </a:rPr>
              <a:t>2 Bedroom | 2½ Bath | 1,300sf</a:t>
            </a:r>
          </a:p>
        </p:txBody>
      </p:sp>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29140" y="8154162"/>
            <a:ext cx="697383" cy="950976"/>
          </a:xfrm>
          <a:prstGeom prst="rect">
            <a:avLst/>
          </a:prstGeom>
        </p:spPr>
      </p:pic>
      <p:grpSp>
        <p:nvGrpSpPr>
          <p:cNvPr id="5" name="Group 4">
            <a:extLst>
              <a:ext uri="{FF2B5EF4-FFF2-40B4-BE49-F238E27FC236}">
                <a16:creationId xmlns:a16="http://schemas.microsoft.com/office/drawing/2014/main" id="{3F96B5DC-94C9-4A75-B95C-F40AE79B2DB1}"/>
              </a:ext>
            </a:extLst>
          </p:cNvPr>
          <p:cNvGrpSpPr/>
          <p:nvPr/>
        </p:nvGrpSpPr>
        <p:grpSpPr>
          <a:xfrm>
            <a:off x="435432" y="4960620"/>
            <a:ext cx="6444337" cy="2970276"/>
            <a:chOff x="206831" y="4960619"/>
            <a:chExt cx="6444337" cy="2970276"/>
          </a:xfrm>
        </p:grpSpPr>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06831" y="4960619"/>
              <a:ext cx="1933972" cy="1450479"/>
            </a:xfrm>
            <a:prstGeom prst="rect">
              <a:avLst/>
            </a:prstGeom>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462014" y="4960619"/>
              <a:ext cx="1933972" cy="1450479"/>
            </a:xfrm>
            <a:prstGeom prst="rect">
              <a:avLst/>
            </a:prstGeom>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717196" y="4960619"/>
              <a:ext cx="1933972" cy="1450479"/>
            </a:xfrm>
            <a:prstGeom prst="rect">
              <a:avLst/>
            </a:prstGeom>
          </p:spPr>
        </p:pic>
        <p:pic>
          <p:nvPicPr>
            <p:cNvPr id="24" name="Picture 23">
              <a:extLst>
                <a:ext uri="{FF2B5EF4-FFF2-40B4-BE49-F238E27FC236}">
                  <a16:creationId xmlns:a16="http://schemas.microsoft.com/office/drawing/2014/main" id="{E70D352B-4E50-4647-BC20-25586532B6DC}"/>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295399" y="6476999"/>
              <a:ext cx="1938529" cy="1453896"/>
            </a:xfrm>
            <a:prstGeom prst="rect">
              <a:avLst/>
            </a:prstGeom>
          </p:spPr>
        </p:pic>
        <p:pic>
          <p:nvPicPr>
            <p:cNvPr id="25" name="Picture 24">
              <a:extLst>
                <a:ext uri="{FF2B5EF4-FFF2-40B4-BE49-F238E27FC236}">
                  <a16:creationId xmlns:a16="http://schemas.microsoft.com/office/drawing/2014/main" id="{E169A21D-AEB5-424E-85BC-14676C86D97D}"/>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3550582" y="6476999"/>
              <a:ext cx="2177815" cy="1453896"/>
            </a:xfrm>
            <a:prstGeom prst="rect">
              <a:avLst/>
            </a:prstGeom>
          </p:spPr>
        </p:pic>
      </p:grpSp>
    </p:spTree>
    <p:extLst>
      <p:ext uri="{BB962C8B-B14F-4D97-AF65-F5344CB8AC3E}">
        <p14:creationId xmlns:p14="http://schemas.microsoft.com/office/powerpoint/2010/main" val="29283833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TotalTime>
  <Words>173</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Cinzel</vt:lpstr>
      <vt:lpstr>Cinzel Decorative</vt:lpstr>
      <vt:lpstr>Office Theme</vt:lpstr>
      <vt:lpstr>Convenient Snee Farm Lakes Condo Priced Well -- Easy To Show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1400-B 207 Ocean Blvd Oceanside – Isle of Palms MLS# 1416245 $290,000 2 Bed/2Bath</dc:title>
  <dc:creator>CVH360</dc:creator>
  <cp:lastModifiedBy>A. Thomas Price</cp:lastModifiedBy>
  <cp:revision>42</cp:revision>
  <dcterms:created xsi:type="dcterms:W3CDTF">2006-08-16T00:00:00Z</dcterms:created>
  <dcterms:modified xsi:type="dcterms:W3CDTF">2020-06-22T12:53:08Z</dcterms:modified>
</cp:coreProperties>
</file>