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3018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3" b="14503"/>
          <a:stretch/>
        </p:blipFill>
        <p:spPr>
          <a:xfrm>
            <a:off x="0" y="304800"/>
            <a:ext cx="7315200" cy="37136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315199" cy="38099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000" b="1" i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New Beautifully Renovated North Central Listing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995157"/>
            <a:ext cx="3649546" cy="2558043"/>
          </a:xfrm>
        </p:spPr>
        <p:txBody>
          <a:bodyPr anchor="ctr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4 Bed/3.5 Bath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2,549 Square Feet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Built In 1938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Detached 450 Square Foot Workshop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One Block From Lowline Development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Screened-in Porch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3613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0793" y="8948142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71133" y="82913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Kristin Hamilton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843-693-6280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kristin.hamilton@agentownedrealty.com</a:t>
            </a:r>
          </a:p>
        </p:txBody>
      </p:sp>
      <p:pic>
        <p:nvPicPr>
          <p:cNvPr id="29" name="Picture 28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5654" y="4105263"/>
            <a:ext cx="3668081" cy="24479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29200" y="6680389"/>
            <a:ext cx="2286000" cy="1525589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" y="3276600"/>
            <a:ext cx="7180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1153 King Street</a:t>
            </a:r>
          </a:p>
          <a:p>
            <a:pPr algn="ctr"/>
            <a:r>
              <a:rPr lang="en-US" sz="15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North Central | Charleston, SC 29403 | MLS# 25011960 | $1,499,000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0" y="8291383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72013-C493-4293-2E53-B8485DD475E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86858" y="2438400"/>
            <a:ext cx="2025104" cy="13514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A64A6B-6306-6528-597C-11D6ACCA046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600" y="6680389"/>
            <a:ext cx="2286000" cy="152718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1784C7-4785-B1C2-15C0-315FD739F43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20168" y="6691071"/>
            <a:ext cx="779242" cy="10679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30AFA6-0460-EEE9-9FB5-D4D53247D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4800" y="5057304"/>
            <a:ext cx="1598533" cy="106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30D2F2-F145-A13E-9448-9FF03D7137F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681214"/>
            <a:ext cx="2286000" cy="152558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1906</TotalTime>
  <Words>78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New Beautifully Renovated North Central Listing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76</cp:revision>
  <dcterms:created xsi:type="dcterms:W3CDTF">2006-08-16T00:00:00Z</dcterms:created>
  <dcterms:modified xsi:type="dcterms:W3CDTF">2025-05-01T17:48:10Z</dcterms:modified>
</cp:coreProperties>
</file>