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2220"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11/14/2018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845414"/>
          </a:xfrm>
        </p:spPr>
        <p:txBody>
          <a:bodyPr>
            <a:noAutofit/>
          </a:bodyPr>
          <a:lstStyle/>
          <a:p>
            <a:r>
              <a:rPr lang="en-US" sz="2500" b="1" i="1" dirty="0">
                <a:solidFill>
                  <a:schemeClr val="bg1"/>
                </a:solidFill>
                <a:effectLst>
                  <a:outerShdw blurRad="38100" dist="38100" dir="2700000" algn="tl">
                    <a:srgbClr val="000000">
                      <a:alpha val="43137"/>
                    </a:srgbClr>
                  </a:outerShdw>
                </a:effectLst>
                <a:latin typeface="Century Gothic" panose="020B0502020202020204" pitchFamily="34" charset="0"/>
              </a:rPr>
              <a:t>Horse Lovers: </a:t>
            </a:r>
            <a:r>
              <a:rPr lang="en-US" sz="2400" b="1" i="1" dirty="0">
                <a:solidFill>
                  <a:schemeClr val="bg1"/>
                </a:solidFill>
                <a:effectLst>
                  <a:outerShdw blurRad="38100" dist="38100" dir="2700000" algn="tl">
                    <a:srgbClr val="000000">
                      <a:alpha val="43137"/>
                    </a:srgbClr>
                  </a:outerShdw>
                </a:effectLst>
                <a:latin typeface="Century Gothic" panose="020B0502020202020204" pitchFamily="34" charset="0"/>
              </a:rPr>
              <a:t>Join Us on the Farm!</a:t>
            </a:r>
            <a:br>
              <a:rPr lang="en-US" sz="2400" b="1" i="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i="1" dirty="0">
                <a:solidFill>
                  <a:srgbClr val="C00000"/>
                </a:solidFill>
                <a:effectLst>
                  <a:outerShdw blurRad="38100" dist="38100" dir="2700000" algn="tl">
                    <a:srgbClr val="000000">
                      <a:alpha val="43137"/>
                    </a:srgbClr>
                  </a:outerShdw>
                </a:effectLst>
                <a:latin typeface="Century Gothic" panose="020B0502020202020204" pitchFamily="34" charset="0"/>
              </a:rPr>
              <a:t>Sunday, November 18</a:t>
            </a:r>
            <a:r>
              <a:rPr lang="en-US" sz="2400" b="1" i="1" baseline="30000" dirty="0">
                <a:solidFill>
                  <a:srgbClr val="C00000"/>
                </a:solidFill>
                <a:effectLst>
                  <a:outerShdw blurRad="38100" dist="38100" dir="2700000" algn="tl">
                    <a:srgbClr val="000000">
                      <a:alpha val="43137"/>
                    </a:srgbClr>
                  </a:outerShdw>
                </a:effectLst>
                <a:latin typeface="Century Gothic" panose="020B0502020202020204" pitchFamily="34" charset="0"/>
              </a:rPr>
              <a:t>th</a:t>
            </a:r>
            <a:r>
              <a:rPr lang="en-US" sz="2400" b="1" i="1" dirty="0">
                <a:solidFill>
                  <a:srgbClr val="C00000"/>
                </a:solidFill>
                <a:effectLst>
                  <a:outerShdw blurRad="38100" dist="38100" dir="2700000" algn="tl">
                    <a:srgbClr val="000000">
                      <a:alpha val="43137"/>
                    </a:srgbClr>
                  </a:outerShdw>
                </a:effectLst>
                <a:latin typeface="Century Gothic" panose="020B0502020202020204" pitchFamily="34" charset="0"/>
              </a:rPr>
              <a:t> from 12-2PM</a:t>
            </a:r>
            <a:endParaRPr lang="en-US" sz="2000" b="1" i="1" dirty="0">
              <a:solidFill>
                <a:srgbClr val="C000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5187837"/>
            <a:ext cx="7772400" cy="2706227"/>
          </a:xfrm>
        </p:spPr>
        <p:txBody>
          <a:bodyPr anchor="ctr">
            <a:noAutofit/>
          </a:bodyPr>
          <a:lstStyle/>
          <a:p>
            <a:r>
              <a:rPr lang="en-US" sz="1200" dirty="0">
                <a:solidFill>
                  <a:schemeClr val="bg1"/>
                </a:solidFill>
                <a:latin typeface="Century Gothic" panose="020B0502020202020204" pitchFamily="34" charset="0"/>
              </a:rPr>
              <a:t>Horse lovers &amp; gentlemen farmers look no further! Just across the street from the Santee Cooper owned forest where you can ride your horses, this lovely property, located on a quiet country road, features a 2-stall 48'x48' +/- horse barn with wash-down area, large open area and apartment/lounge/tack room with brand new tankless water heater, offering lots of potential. Multiple fenced pastures with run-in sheds make this a perfect opportunity for boarding! The 1456 </a:t>
            </a:r>
            <a:r>
              <a:rPr lang="en-US" sz="1200" dirty="0" err="1">
                <a:solidFill>
                  <a:schemeClr val="bg1"/>
                </a:solidFill>
                <a:latin typeface="Century Gothic" panose="020B0502020202020204" pitchFamily="34" charset="0"/>
              </a:rPr>
              <a:t>sq</a:t>
            </a:r>
            <a:r>
              <a:rPr lang="en-US" sz="1200" dirty="0">
                <a:solidFill>
                  <a:schemeClr val="bg1"/>
                </a:solidFill>
                <a:latin typeface="Century Gothic" panose="020B0502020202020204" pitchFamily="34" charset="0"/>
              </a:rPr>
              <a:t> ft 3BR/2B main residence, built in 2017, features an open concept floorplan, smooth 9' ceilings with recessed lights, master </a:t>
            </a:r>
            <a:r>
              <a:rPr lang="en-US" sz="1200" dirty="0" err="1">
                <a:solidFill>
                  <a:schemeClr val="bg1"/>
                </a:solidFill>
                <a:latin typeface="Century Gothic" panose="020B0502020202020204" pitchFamily="34" charset="0"/>
              </a:rPr>
              <a:t>ensuite</a:t>
            </a:r>
            <a:r>
              <a:rPr lang="en-US" sz="1200" dirty="0">
                <a:solidFill>
                  <a:schemeClr val="bg1"/>
                </a:solidFill>
                <a:latin typeface="Century Gothic" panose="020B0502020202020204" pitchFamily="34" charset="0"/>
              </a:rPr>
              <a:t> with tray ceiling, quality laminate flooring and crown molding throughout. Enjoy summer nights in your above-ground pool. The smaller barn, perfect for chickens, goats, or extra storage, can hold 125 bales of hay and the container will hold an additional 300 bales of hay. This turn-key farm includes a new septic system, Hot Walker, zero turn lawn mower and a John Deere Gator - all you have to do is bring your personal belongings and horses and move right in! 30 minute drive to the new Volvo Plant, Boeing, this country home is close to shopping, beaches, boating and all that CHARLESTON, SUMMERVILLE, MONCKS CORNER, and the rest of the LOWCOUNTRY has to offer!</a:t>
            </a:r>
          </a:p>
        </p:txBody>
      </p:sp>
      <p:sp>
        <p:nvSpPr>
          <p:cNvPr id="17" name="Rectangle 16"/>
          <p:cNvSpPr/>
          <p:nvPr/>
        </p:nvSpPr>
        <p:spPr>
          <a:xfrm>
            <a:off x="0" y="9067800"/>
            <a:ext cx="7772400" cy="954107"/>
          </a:xfrm>
          <a:prstGeom prst="rect">
            <a:avLst/>
          </a:prstGeom>
        </p:spPr>
        <p:txBody>
          <a:bodyPr wrap="square">
            <a:spAutoFit/>
          </a:bodyPr>
          <a:lstStyle/>
          <a:p>
            <a:pPr algn="ctr"/>
            <a:r>
              <a:rPr lang="en-US" sz="1200" b="1" dirty="0">
                <a:solidFill>
                  <a:schemeClr val="tx2">
                    <a:lumMod val="10000"/>
                  </a:schemeClr>
                </a:solidFill>
                <a:latin typeface="Century Gothic" panose="020B0502020202020204" pitchFamily="34" charset="0"/>
              </a:rPr>
              <a:t>Desiree Maurer</a:t>
            </a:r>
            <a:br>
              <a:rPr lang="en-US" sz="1200" b="1"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rPr>
              <a:t>Office - (843) 416-2000</a:t>
            </a:r>
          </a:p>
          <a:p>
            <a:pPr algn="ctr"/>
            <a:r>
              <a:rPr lang="en-US" sz="1100" dirty="0">
                <a:solidFill>
                  <a:schemeClr val="tx2">
                    <a:lumMod val="10000"/>
                  </a:schemeClr>
                </a:solidFill>
                <a:latin typeface="Century Gothic" panose="020B0502020202020204" pitchFamily="34" charset="0"/>
              </a:rPr>
              <a:t>Mobile - (843) 327-9010</a:t>
            </a:r>
            <a:br>
              <a:rPr lang="en-US" sz="1100" dirty="0">
                <a:solidFill>
                  <a:schemeClr val="tx2">
                    <a:lumMod val="10000"/>
                  </a:schemeClr>
                </a:solidFill>
                <a:latin typeface="Century Gothic" panose="020B0502020202020204" pitchFamily="34" charset="0"/>
              </a:rPr>
            </a:br>
            <a:r>
              <a:rPr lang="en-US" sz="1100" dirty="0">
                <a:solidFill>
                  <a:schemeClr val="tx2">
                    <a:lumMod val="10000"/>
                  </a:schemeClr>
                </a:solidFill>
                <a:latin typeface="Century Gothic" panose="020B0502020202020204" pitchFamily="34" charset="0"/>
                <a:hlinkClick r:id="rId4"/>
              </a:rPr>
              <a:t>desiree.maurer1@gmail.com</a:t>
            </a:r>
            <a:endParaRPr lang="en-US" sz="1100" dirty="0">
              <a:solidFill>
                <a:schemeClr val="tx2">
                  <a:lumMod val="10000"/>
                </a:schemeClr>
              </a:solidFill>
              <a:latin typeface="Century Gothic" panose="020B0502020202020204" pitchFamily="34" charset="0"/>
            </a:endParaRPr>
          </a:p>
          <a:p>
            <a:pPr algn="ctr"/>
            <a:r>
              <a:rPr lang="en-US" sz="1100" dirty="0">
                <a:solidFill>
                  <a:schemeClr val="tx2">
                    <a:lumMod val="10000"/>
                  </a:schemeClr>
                </a:solidFill>
                <a:latin typeface="Century Gothic" panose="020B0502020202020204" pitchFamily="34" charset="0"/>
                <a:hlinkClick r:id="rId5"/>
              </a:rPr>
              <a:t>www.yourcharlestonhousesearch.com</a:t>
            </a:r>
            <a:r>
              <a:rPr lang="en-US" sz="1100" dirty="0">
                <a:solidFill>
                  <a:schemeClr val="tx2">
                    <a:lumMod val="10000"/>
                  </a:schemeClr>
                </a:solidFill>
                <a:latin typeface="Century Gothic" panose="020B0502020202020204" pitchFamily="34" charset="0"/>
              </a:rPr>
              <a:t> </a:t>
            </a:r>
            <a:endParaRPr lang="en-US" sz="900" dirty="0">
              <a:solidFill>
                <a:schemeClr val="tx2">
                  <a:lumMod val="10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33407"/>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7193" y="9187233"/>
            <a:ext cx="785812" cy="304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9550569"/>
            <a:ext cx="1600199" cy="507831"/>
          </a:xfrm>
          <a:prstGeom prst="rect">
            <a:avLst/>
          </a:prstGeom>
        </p:spPr>
        <p:txBody>
          <a:bodyPr wrap="square">
            <a:spAutoFit/>
          </a:bodyPr>
          <a:lstStyle/>
          <a:p>
            <a:pPr algn="ctr"/>
            <a:r>
              <a:rPr lang="en-US" sz="900" dirty="0">
                <a:solidFill>
                  <a:schemeClr val="tx2">
                    <a:lumMod val="10000"/>
                  </a:schemeClr>
                </a:solidFill>
                <a:latin typeface="Century Gothic" panose="020B0502020202020204" pitchFamily="34" charset="0"/>
              </a:rPr>
              <a:t>Keller Williams Realty</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496 </a:t>
            </a:r>
            <a:r>
              <a:rPr lang="en-US" sz="900" dirty="0" err="1">
                <a:solidFill>
                  <a:schemeClr val="tx2">
                    <a:lumMod val="10000"/>
                  </a:schemeClr>
                </a:solidFill>
                <a:latin typeface="Century Gothic" panose="020B0502020202020204" pitchFamily="34" charset="0"/>
              </a:rPr>
              <a:t>Bramson</a:t>
            </a:r>
            <a:r>
              <a:rPr lang="en-US" sz="900" dirty="0">
                <a:solidFill>
                  <a:schemeClr val="tx2">
                    <a:lumMod val="10000"/>
                  </a:schemeClr>
                </a:solidFill>
                <a:latin typeface="Century Gothic" panose="020B0502020202020204" pitchFamily="34" charset="0"/>
              </a:rPr>
              <a:t> Ct </a:t>
            </a:r>
            <a:r>
              <a:rPr lang="en-US" sz="900" dirty="0" err="1">
                <a:solidFill>
                  <a:schemeClr val="tx2">
                    <a:lumMod val="10000"/>
                  </a:schemeClr>
                </a:solidFill>
                <a:latin typeface="Century Gothic" panose="020B0502020202020204" pitchFamily="34" charset="0"/>
              </a:rPr>
              <a:t>Ste</a:t>
            </a:r>
            <a:r>
              <a:rPr lang="en-US" sz="900" dirty="0">
                <a:solidFill>
                  <a:schemeClr val="tx2">
                    <a:lumMod val="10000"/>
                  </a:schemeClr>
                </a:solidFill>
                <a:latin typeface="Century Gothic" panose="020B0502020202020204" pitchFamily="34" charset="0"/>
              </a:rPr>
              <a:t> 200</a:t>
            </a:r>
            <a:br>
              <a:rPr lang="en-US" sz="900" dirty="0">
                <a:solidFill>
                  <a:schemeClr val="tx2">
                    <a:lumMod val="10000"/>
                  </a:schemeClr>
                </a:solidFill>
                <a:latin typeface="Century Gothic" panose="020B0502020202020204" pitchFamily="34" charset="0"/>
              </a:rPr>
            </a:br>
            <a:r>
              <a:rPr lang="en-US" sz="900" dirty="0">
                <a:solidFill>
                  <a:schemeClr val="tx2">
                    <a:lumMod val="10000"/>
                  </a:schemeClr>
                </a:solidFill>
                <a:latin typeface="Century Gothic" panose="020B0502020202020204" pitchFamily="34"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02773" y="7966554"/>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46155" y="7966554"/>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659391" y="4201742"/>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16009" y="4201742"/>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4746155" y="4201742"/>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202773" y="4201742"/>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289538" y="4201742"/>
            <a:ext cx="1371600"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1659391" y="7966554"/>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6009" y="7966554"/>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291193"/>
            <a:ext cx="7772400" cy="707886"/>
          </a:xfrm>
          <a:prstGeom prst="rect">
            <a:avLst/>
          </a:prstGeom>
          <a:noFill/>
        </p:spPr>
        <p:txBody>
          <a:bodyPr wrap="square" anchor="b">
            <a:spAutoFit/>
          </a:bodyPr>
          <a:lstStyle/>
          <a:p>
            <a:pPr algn="ctr"/>
            <a:r>
              <a:rPr lang="en-US" sz="2400" b="1" dirty="0">
                <a:solidFill>
                  <a:schemeClr val="bg1"/>
                </a:solidFill>
                <a:latin typeface="Century Gothic" panose="020B0502020202020204" pitchFamily="34" charset="0"/>
              </a:rPr>
              <a:t>1156 Old Cherry Hill</a:t>
            </a:r>
          </a:p>
          <a:p>
            <a:pPr algn="ctr"/>
            <a:r>
              <a:rPr lang="en-US" sz="1600" dirty="0">
                <a:solidFill>
                  <a:schemeClr val="bg1"/>
                </a:solidFill>
                <a:latin typeface="Century Gothic" panose="020B0502020202020204" pitchFamily="34" charset="0"/>
              </a:rPr>
              <a:t>Moncks Corner, SC 29461 | MLS# 18028688 | Reduced </a:t>
            </a:r>
            <a:r>
              <a:rPr lang="en-US" sz="1600">
                <a:solidFill>
                  <a:schemeClr val="bg1"/>
                </a:solidFill>
                <a:latin typeface="Century Gothic" panose="020B0502020202020204" pitchFamily="34" charset="0"/>
              </a:rPr>
              <a:t>to $399,775</a:t>
            </a:r>
            <a:endParaRPr lang="en-US" sz="16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5533" y="1042997"/>
            <a:ext cx="3656389" cy="2045532"/>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07882" y="1042997"/>
            <a:ext cx="3645181" cy="2039262"/>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6289538" y="7966554"/>
            <a:ext cx="1371600" cy="91440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TotalTime>
  <Words>280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Horse Lovers: Join Us on the Farm! Sunday, November 18th from 12-2PM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40</cp:revision>
  <dcterms:created xsi:type="dcterms:W3CDTF">2006-08-16T00:00:00Z</dcterms:created>
  <dcterms:modified xsi:type="dcterms:W3CDTF">2018-11-14T12:57:01Z</dcterms:modified>
</cp:coreProperties>
</file>