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>
        <p:scale>
          <a:sx n="50" d="100"/>
          <a:sy n="50" d="100"/>
        </p:scale>
        <p:origin x="-2136" y="1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62" y="4246880"/>
            <a:ext cx="3886200" cy="2007570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957061"/>
            <a:ext cx="7772400" cy="31013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915150"/>
            <a:ext cx="7772400" cy="2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99562" y="670561"/>
            <a:ext cx="6528816" cy="35763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99562" y="2145792"/>
            <a:ext cx="6528816" cy="692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9562" y="5871510"/>
            <a:ext cx="3886200" cy="1728170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7772400" cy="26822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3773" y="2682240"/>
            <a:ext cx="7772400" cy="2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1211" y="2918781"/>
            <a:ext cx="7173925" cy="2910230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66006" y="2145792"/>
            <a:ext cx="3303270" cy="628985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299562" y="2145792"/>
            <a:ext cx="3303270" cy="628985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562" y="2145793"/>
            <a:ext cx="3303270" cy="747394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165521" y="2145793"/>
            <a:ext cx="3303270" cy="747394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165521" y="2950464"/>
            <a:ext cx="3303270" cy="548071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299562" y="2950464"/>
            <a:ext cx="3303270" cy="548071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8409940"/>
            <a:ext cx="7772400" cy="16484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8354060"/>
            <a:ext cx="7772400" cy="2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562" y="2145792"/>
            <a:ext cx="2874169" cy="581850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3489484" y="2145792"/>
            <a:ext cx="3979307" cy="582046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44841" y="0"/>
            <a:ext cx="3327559" cy="829818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99562" y="2346959"/>
            <a:ext cx="3886200" cy="527008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8409940"/>
            <a:ext cx="7772400" cy="16484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354060"/>
            <a:ext cx="7772400" cy="2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99561" y="403638"/>
            <a:ext cx="3886200" cy="19433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562" y="335280"/>
            <a:ext cx="6528816" cy="15646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562" y="2145792"/>
            <a:ext cx="6528816" cy="637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562" y="9597391"/>
            <a:ext cx="1246823" cy="36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8287" y="9597391"/>
            <a:ext cx="3473291" cy="36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3695" y="9597391"/>
            <a:ext cx="744855" cy="36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226" y="6310762"/>
            <a:ext cx="7345746" cy="609600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Completely renovated to the studs, this is your opportunity to own a spacious gem in the Heart of Mt. Pleasant, just off of Coleman Blvd.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03"/>
            <a:ext cx="7772400" cy="50819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1159 Camellia Dr,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Shemwood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Pleasant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35993" y="758639"/>
            <a:ext cx="7300415" cy="5488641"/>
            <a:chOff x="250011" y="758639"/>
            <a:chExt cx="7300415" cy="5488641"/>
          </a:xfrm>
        </p:grpSpPr>
        <p:grpSp>
          <p:nvGrpSpPr>
            <p:cNvPr id="5" name="Group 4"/>
            <p:cNvGrpSpPr/>
            <p:nvPr/>
          </p:nvGrpSpPr>
          <p:grpSpPr>
            <a:xfrm>
              <a:off x="250011" y="758639"/>
              <a:ext cx="2438400" cy="3659841"/>
              <a:chOff x="250011" y="757518"/>
              <a:chExt cx="2438400" cy="365984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011" y="757518"/>
                <a:ext cx="2438400" cy="1828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011" y="2588559"/>
                <a:ext cx="2438400" cy="182880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250011" y="758639"/>
              <a:ext cx="7300415" cy="5488641"/>
              <a:chOff x="250011" y="759759"/>
              <a:chExt cx="7300415" cy="548864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3626" y="759759"/>
                <a:ext cx="4876800" cy="36576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32030" b="24136"/>
              <a:stretch/>
            </p:blipFill>
            <p:spPr>
              <a:xfrm>
                <a:off x="250011" y="4419600"/>
                <a:ext cx="4862015" cy="18288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2026" y="4419600"/>
                <a:ext cx="2438400" cy="1828800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152400" y="6934201"/>
            <a:ext cx="49596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Open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front door and you will step into an open Family Room and Kitchen combination, with a separate Dining Room off to the right. There is a granite counter with bar chairs for family dining separating the Family Room and Kitchen. Gorgeous wood cabinets and stainless appliances make this flow-through Kitchen easy to cook and entertain in.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6934201"/>
            <a:ext cx="28483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$545,000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#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1321264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2,614 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 Bed/3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Come and see!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You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will be pleased with this gem of a home on its double lot.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6" y="8565416"/>
            <a:ext cx="893722" cy="1340583"/>
          </a:xfrm>
          <a:prstGeom prst="round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149420" y="8565415"/>
            <a:ext cx="4870380" cy="134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Don Dawson</a:t>
            </a:r>
          </a:p>
          <a:p>
            <a:r>
              <a:rPr lang="en-US" sz="1400" i="0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3040 Highway 17 North • Mount Pleasant, SC 29466</a:t>
            </a:r>
            <a:br>
              <a:rPr lang="en-US" sz="1400" i="0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i="0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843-514-0452 • ddawson@carolinaone.com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0447" y="9601200"/>
            <a:ext cx="274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www.TeamDawsonSC.com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1028" name="Picture 4" descr="http://www.charlestonaddress.com/images/CarolinaO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553200"/>
            <a:ext cx="2039472" cy="14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obette.net/images/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72" y="9258299"/>
            <a:ext cx="1219200" cy="6477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106</TotalTime>
  <Words>127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Mylar</vt:lpstr>
      <vt:lpstr>1159 Camellia Dr, Shemwood, Mt Pleasant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721 High Battery Cir, Mt Pleasant</dc:title>
  <dc:creator>CVH360</dc:creator>
  <cp:lastModifiedBy>atp1313@gmail.com</cp:lastModifiedBy>
  <cp:revision>13</cp:revision>
  <dcterms:created xsi:type="dcterms:W3CDTF">2006-08-16T00:00:00Z</dcterms:created>
  <dcterms:modified xsi:type="dcterms:W3CDTF">2013-11-13T13:20:19Z</dcterms:modified>
</cp:coreProperties>
</file>