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7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91200" y="4876800"/>
            <a:ext cx="3352800" cy="1981200"/>
          </a:xfrm>
        </p:spPr>
        <p:txBody>
          <a:bodyPr>
            <a:noAutofit/>
          </a:bodyPr>
          <a:lstStyle/>
          <a:p>
            <a:pPr algn="r"/>
            <a:r>
              <a:rPr lang="en-US" sz="2400" b="1" dirty="0"/>
              <a:t>William S. Smith, Broker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/>
              <a:t>Hartnett Realty Co., Inc.</a:t>
            </a:r>
            <a:br>
              <a:rPr lang="en-US" sz="1800" dirty="0"/>
            </a:br>
            <a:r>
              <a:rPr lang="en-US" sz="1800" dirty="0"/>
              <a:t>134 Meeting St, Chas, SC 29401</a:t>
            </a:r>
            <a:br>
              <a:rPr lang="en-US" sz="1800" dirty="0"/>
            </a:br>
            <a:r>
              <a:rPr lang="en-US" sz="1800" dirty="0"/>
              <a:t>wssmith@hartnettrealty.com</a:t>
            </a:r>
            <a:br>
              <a:rPr lang="en-US" sz="1800" dirty="0"/>
            </a:br>
            <a:r>
              <a:rPr lang="en-US" sz="1800" dirty="0"/>
              <a:t>(843) 723-7222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844142"/>
            <a:ext cx="5867400" cy="2013857"/>
          </a:xfrm>
        </p:spPr>
        <p:txBody>
          <a:bodyPr anchor="ctr">
            <a:normAutofit fontScale="92500" lnSpcReduction="10000"/>
          </a:bodyPr>
          <a:lstStyle/>
          <a:p>
            <a:r>
              <a:rPr lang="en-US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1159 St. </a:t>
            </a:r>
            <a:r>
              <a:rPr lang="en-US" sz="2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Pauls</a:t>
            </a:r>
            <a:r>
              <a:rPr lang="en-US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Parrish </a:t>
            </a:r>
            <a:r>
              <a:rPr lang="en-US" sz="2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Lane</a:t>
            </a:r>
          </a:p>
          <a:p>
            <a:r>
              <a:rPr lang="en-US" sz="17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Fenwick Commons - Johns </a:t>
            </a:r>
            <a:r>
              <a:rPr lang="en-US" sz="17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Island - MLS</a:t>
            </a:r>
            <a:r>
              <a:rPr lang="en-US" sz="17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# 15017992 - $</a:t>
            </a:r>
            <a:r>
              <a:rPr lang="en-US" sz="17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197,500</a:t>
            </a:r>
          </a:p>
          <a:p>
            <a:r>
              <a:rPr lang="en-US" sz="1600" dirty="0" smtClean="0"/>
              <a:t>Elegant </a:t>
            </a:r>
            <a:r>
              <a:rPr lang="en-US" sz="1600" dirty="0"/>
              <a:t>townhouse, featuring multiple upgrades, in move-in condition. The Commons at Fenwick Hall is ten minutes to downtown Charleston and offers mature landscaping and a very well-manicured neighborhood. Stainless appliances, garden tubs. Two master bedroom suites on the second floor. One car garage plus driveway is flagged for side-by-side parking. Hurricane shutters for all windows included.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46"/>
          <a:stretch/>
        </p:blipFill>
        <p:spPr>
          <a:xfrm>
            <a:off x="0" y="0"/>
            <a:ext cx="7010400" cy="4876800"/>
          </a:xfrm>
          <a:prstGeom prst="rect">
            <a:avLst/>
          </a:prstGeom>
          <a:ln>
            <a:noFill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8543" y="3276600"/>
            <a:ext cx="2133600" cy="1600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8543" y="0"/>
            <a:ext cx="2133600" cy="16002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8543" y="1638300"/>
            <a:ext cx="2133600" cy="16002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3390900"/>
            <a:ext cx="1828800" cy="13716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Rectangle 7"/>
          <p:cNvSpPr/>
          <p:nvPr/>
        </p:nvSpPr>
        <p:spPr>
          <a:xfrm>
            <a:off x="14115" y="7203"/>
            <a:ext cx="318628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69850" h="38100" prst="cross"/>
            </a:sp3d>
          </a:bodyPr>
          <a:lstStyle/>
          <a:p>
            <a:pPr algn="ctr"/>
            <a:r>
              <a:rPr lang="en-US" sz="48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dobe Garamond Pro" panose="02020502060506020403" pitchFamily="18" charset="0"/>
              </a:rPr>
              <a:t>New </a:t>
            </a:r>
            <a:r>
              <a:rPr lang="en-US" sz="48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dobe Garamond Pro" panose="02020502060506020403" pitchFamily="18" charset="0"/>
              </a:rPr>
              <a:t>listing!</a:t>
            </a:r>
            <a:endParaRPr lang="en-US" sz="4800" b="1" i="1" cap="none" spc="0" dirty="0">
              <a:ln>
                <a:solidFill>
                  <a:schemeClr val="tx1"/>
                </a:solidFill>
              </a:ln>
              <a:solidFill>
                <a:srgbClr val="FF0000"/>
              </a:solidFill>
              <a:latin typeface="Adobe Garamond Pro" panose="02020502060506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4563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92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Adobe Garamond Pro</vt:lpstr>
      <vt:lpstr>Arial</vt:lpstr>
      <vt:lpstr>Calibri</vt:lpstr>
      <vt:lpstr>Office Theme</vt:lpstr>
      <vt:lpstr>William S. Smith, Broker Hartnett Realty Co., Inc. 134 Meeting St, Chas, SC 29401 wssmith@hartnettrealty.com (843) 723-7222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William S. Smith, Broker Hartnett Realty Co., Inc. 134 Meeting St, Chas, SC 29401 wssmith@hartnettrealty.com (843) 723-7222</dc:title>
  <dc:creator>CVH360</dc:creator>
  <cp:lastModifiedBy>A. Thomas</cp:lastModifiedBy>
  <cp:revision>4</cp:revision>
  <dcterms:created xsi:type="dcterms:W3CDTF">2006-08-16T00:00:00Z</dcterms:created>
  <dcterms:modified xsi:type="dcterms:W3CDTF">2015-07-27T18:59:43Z</dcterms:modified>
</cp:coreProperties>
</file>