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Lst>
  <p:sldSz cx="73152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99BDD"/>
    <a:srgbClr val="00263D"/>
    <a:srgbClr val="4E67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50" d="100"/>
          <a:sy n="150" d="100"/>
        </p:scale>
        <p:origin x="1738" y="-22"/>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DD012-5CE6-4C8C-A461-78FC61C9DC47}"/>
              </a:ext>
            </a:extLst>
          </p:cNvPr>
          <p:cNvSpPr>
            <a:spLocks noGrp="1"/>
          </p:cNvSpPr>
          <p:nvPr>
            <p:ph type="ctrTitle"/>
          </p:nvPr>
        </p:nvSpPr>
        <p:spPr>
          <a:xfrm>
            <a:off x="914400" y="1496484"/>
            <a:ext cx="5486400" cy="3183467"/>
          </a:xfrm>
        </p:spPr>
        <p:txBody>
          <a:bodyPr anchor="b"/>
          <a:lstStyle>
            <a:lvl1pPr algn="ctr">
              <a:defRPr sz="3600"/>
            </a:lvl1pPr>
          </a:lstStyle>
          <a:p>
            <a:r>
              <a:rPr lang="en-US"/>
              <a:t>Click to edit Master title style</a:t>
            </a:r>
          </a:p>
        </p:txBody>
      </p:sp>
      <p:sp>
        <p:nvSpPr>
          <p:cNvPr id="3" name="Subtitle 2">
            <a:extLst>
              <a:ext uri="{FF2B5EF4-FFF2-40B4-BE49-F238E27FC236}">
                <a16:creationId xmlns:a16="http://schemas.microsoft.com/office/drawing/2014/main" id="{015865BC-50DB-4D45-A2DE-88BC6BC95451}"/>
              </a:ext>
            </a:extLst>
          </p:cNvPr>
          <p:cNvSpPr>
            <a:spLocks noGrp="1"/>
          </p:cNvSpPr>
          <p:nvPr>
            <p:ph type="subTitle" idx="1"/>
          </p:nvPr>
        </p:nvSpPr>
        <p:spPr>
          <a:xfrm>
            <a:off x="914400" y="4802717"/>
            <a:ext cx="5486400" cy="2207683"/>
          </a:xfrm>
        </p:spPr>
        <p:txBody>
          <a:bodyPr/>
          <a:lstStyle>
            <a:lvl1pPr marL="0" indent="0" algn="ctr">
              <a:buNone/>
              <a:defRPr sz="1440"/>
            </a:lvl1pPr>
            <a:lvl2pPr marL="274320" indent="0" algn="ctr">
              <a:buNone/>
              <a:defRPr sz="1200"/>
            </a:lvl2pPr>
            <a:lvl3pPr marL="548640" indent="0" algn="ctr">
              <a:buNone/>
              <a:defRPr sz="1080"/>
            </a:lvl3pPr>
            <a:lvl4pPr marL="822960" indent="0" algn="ctr">
              <a:buNone/>
              <a:defRPr sz="960"/>
            </a:lvl4pPr>
            <a:lvl5pPr marL="1097280" indent="0" algn="ctr">
              <a:buNone/>
              <a:defRPr sz="960"/>
            </a:lvl5pPr>
            <a:lvl6pPr marL="1371600" indent="0" algn="ctr">
              <a:buNone/>
              <a:defRPr sz="960"/>
            </a:lvl6pPr>
            <a:lvl7pPr marL="1645920" indent="0" algn="ctr">
              <a:buNone/>
              <a:defRPr sz="960"/>
            </a:lvl7pPr>
            <a:lvl8pPr marL="1920240" indent="0" algn="ctr">
              <a:buNone/>
              <a:defRPr sz="960"/>
            </a:lvl8pPr>
            <a:lvl9pPr marL="2194560" indent="0" algn="ctr">
              <a:buNone/>
              <a:defRPr sz="960"/>
            </a:lvl9pPr>
          </a:lstStyle>
          <a:p>
            <a:r>
              <a:rPr lang="en-US"/>
              <a:t>Click to edit Master subtitle style</a:t>
            </a:r>
          </a:p>
        </p:txBody>
      </p:sp>
      <p:sp>
        <p:nvSpPr>
          <p:cNvPr id="4" name="Date Placeholder 3">
            <a:extLst>
              <a:ext uri="{FF2B5EF4-FFF2-40B4-BE49-F238E27FC236}">
                <a16:creationId xmlns:a16="http://schemas.microsoft.com/office/drawing/2014/main" id="{444607D1-18ED-4CAC-B873-88580F6E231F}"/>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5" name="Footer Placeholder 4">
            <a:extLst>
              <a:ext uri="{FF2B5EF4-FFF2-40B4-BE49-F238E27FC236}">
                <a16:creationId xmlns:a16="http://schemas.microsoft.com/office/drawing/2014/main" id="{193BCDDA-9CA8-41E3-9A65-B4AA80CFA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56F952-4F41-4785-8AA0-20EEC30E7D2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174520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4ED60-9DF8-4152-8780-5EC82AB6CEC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D0CE206-3CB9-4233-B7F1-E75941FCB45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C68303-6220-47A6-843E-B698936F7A9A}"/>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5" name="Footer Placeholder 4">
            <a:extLst>
              <a:ext uri="{FF2B5EF4-FFF2-40B4-BE49-F238E27FC236}">
                <a16:creationId xmlns:a16="http://schemas.microsoft.com/office/drawing/2014/main" id="{D31DDF75-76C5-4657-861D-2FE760E8AC1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8CBC64-5A7A-4706-8BCC-3424FAB6D419}"/>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31272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FDF4091-1F81-4840-B644-AA4343ABB94D}"/>
              </a:ext>
            </a:extLst>
          </p:cNvPr>
          <p:cNvSpPr>
            <a:spLocks noGrp="1"/>
          </p:cNvSpPr>
          <p:nvPr>
            <p:ph type="title" orient="vert"/>
          </p:nvPr>
        </p:nvSpPr>
        <p:spPr>
          <a:xfrm>
            <a:off x="5234940" y="486834"/>
            <a:ext cx="1577340" cy="7749117"/>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494C90-D8A9-4A0B-A986-781C0FA70090}"/>
              </a:ext>
            </a:extLst>
          </p:cNvPr>
          <p:cNvSpPr>
            <a:spLocks noGrp="1"/>
          </p:cNvSpPr>
          <p:nvPr>
            <p:ph type="body" orient="vert" idx="1"/>
          </p:nvPr>
        </p:nvSpPr>
        <p:spPr>
          <a:xfrm>
            <a:off x="502920" y="486834"/>
            <a:ext cx="4640580"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93F76E4-40C5-40F4-8C9F-FF9AA28263CC}"/>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5" name="Footer Placeholder 4">
            <a:extLst>
              <a:ext uri="{FF2B5EF4-FFF2-40B4-BE49-F238E27FC236}">
                <a16:creationId xmlns:a16="http://schemas.microsoft.com/office/drawing/2014/main" id="{68F982D3-A037-4445-81EF-FFEE00088D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773AE6B-A2D9-4758-BCE7-EF4AB19F1FB0}"/>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11444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C1291D-1900-4224-8D73-1B676262C75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738813D-207E-4EBC-9FE2-D69C9FB283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74DC932-D0F9-4B1C-884D-077DECA9BA0D}"/>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5" name="Footer Placeholder 4">
            <a:extLst>
              <a:ext uri="{FF2B5EF4-FFF2-40B4-BE49-F238E27FC236}">
                <a16:creationId xmlns:a16="http://schemas.microsoft.com/office/drawing/2014/main" id="{09750F2E-FD97-4077-8AAE-E5AFE3815B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0D429D-8207-4B5E-9F22-57B278295937}"/>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5430757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142174-CA79-46E3-AA3D-94C42362A691}"/>
              </a:ext>
            </a:extLst>
          </p:cNvPr>
          <p:cNvSpPr>
            <a:spLocks noGrp="1"/>
          </p:cNvSpPr>
          <p:nvPr>
            <p:ph type="title"/>
          </p:nvPr>
        </p:nvSpPr>
        <p:spPr>
          <a:xfrm>
            <a:off x="499110" y="2279652"/>
            <a:ext cx="6309360" cy="3803649"/>
          </a:xfrm>
        </p:spPr>
        <p:txBody>
          <a:bodyPr anchor="b"/>
          <a:lstStyle>
            <a:lvl1pPr>
              <a:defRPr sz="3600"/>
            </a:lvl1pPr>
          </a:lstStyle>
          <a:p>
            <a:r>
              <a:rPr lang="en-US"/>
              <a:t>Click to edit Master title style</a:t>
            </a:r>
          </a:p>
        </p:txBody>
      </p:sp>
      <p:sp>
        <p:nvSpPr>
          <p:cNvPr id="3" name="Text Placeholder 2">
            <a:extLst>
              <a:ext uri="{FF2B5EF4-FFF2-40B4-BE49-F238E27FC236}">
                <a16:creationId xmlns:a16="http://schemas.microsoft.com/office/drawing/2014/main" id="{00D6E416-0CE3-4E78-B71D-B9CB5882AD42}"/>
              </a:ext>
            </a:extLst>
          </p:cNvPr>
          <p:cNvSpPr>
            <a:spLocks noGrp="1"/>
          </p:cNvSpPr>
          <p:nvPr>
            <p:ph type="body" idx="1"/>
          </p:nvPr>
        </p:nvSpPr>
        <p:spPr>
          <a:xfrm>
            <a:off x="499110" y="6119285"/>
            <a:ext cx="6309360" cy="2000249"/>
          </a:xfrm>
        </p:spPr>
        <p:txBody>
          <a:bodyPr/>
          <a:lstStyle>
            <a:lvl1pPr marL="0" indent="0">
              <a:buNone/>
              <a:defRPr sz="1440">
                <a:solidFill>
                  <a:schemeClr val="tx1">
                    <a:tint val="75000"/>
                  </a:schemeClr>
                </a:solidFill>
              </a:defRPr>
            </a:lvl1pPr>
            <a:lvl2pPr marL="274320" indent="0">
              <a:buNone/>
              <a:defRPr sz="1200">
                <a:solidFill>
                  <a:schemeClr val="tx1">
                    <a:tint val="75000"/>
                  </a:schemeClr>
                </a:solidFill>
              </a:defRPr>
            </a:lvl2pPr>
            <a:lvl3pPr marL="548640" indent="0">
              <a:buNone/>
              <a:defRPr sz="1080">
                <a:solidFill>
                  <a:schemeClr val="tx1">
                    <a:tint val="75000"/>
                  </a:schemeClr>
                </a:solidFill>
              </a:defRPr>
            </a:lvl3pPr>
            <a:lvl4pPr marL="822960" indent="0">
              <a:buNone/>
              <a:defRPr sz="960">
                <a:solidFill>
                  <a:schemeClr val="tx1">
                    <a:tint val="75000"/>
                  </a:schemeClr>
                </a:solidFill>
              </a:defRPr>
            </a:lvl4pPr>
            <a:lvl5pPr marL="1097280" indent="0">
              <a:buNone/>
              <a:defRPr sz="960">
                <a:solidFill>
                  <a:schemeClr val="tx1">
                    <a:tint val="75000"/>
                  </a:schemeClr>
                </a:solidFill>
              </a:defRPr>
            </a:lvl5pPr>
            <a:lvl6pPr marL="1371600" indent="0">
              <a:buNone/>
              <a:defRPr sz="960">
                <a:solidFill>
                  <a:schemeClr val="tx1">
                    <a:tint val="75000"/>
                  </a:schemeClr>
                </a:solidFill>
              </a:defRPr>
            </a:lvl6pPr>
            <a:lvl7pPr marL="1645920" indent="0">
              <a:buNone/>
              <a:defRPr sz="960">
                <a:solidFill>
                  <a:schemeClr val="tx1">
                    <a:tint val="75000"/>
                  </a:schemeClr>
                </a:solidFill>
              </a:defRPr>
            </a:lvl7pPr>
            <a:lvl8pPr marL="1920240" indent="0">
              <a:buNone/>
              <a:defRPr sz="960">
                <a:solidFill>
                  <a:schemeClr val="tx1">
                    <a:tint val="75000"/>
                  </a:schemeClr>
                </a:solidFill>
              </a:defRPr>
            </a:lvl8pPr>
            <a:lvl9pPr marL="2194560" indent="0">
              <a:buNone/>
              <a:defRPr sz="96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294A3DB-1B77-4F64-BD60-9C59311E6439}"/>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5" name="Footer Placeholder 4">
            <a:extLst>
              <a:ext uri="{FF2B5EF4-FFF2-40B4-BE49-F238E27FC236}">
                <a16:creationId xmlns:a16="http://schemas.microsoft.com/office/drawing/2014/main" id="{F21994C4-ACAE-4FB7-90C1-1FCDAC3102F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5A6FE5-1DD2-414D-A893-B731977A6975}"/>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603195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3815FA-DB61-482C-B5CC-05920A95F8B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C17F3-6D47-4F48-A771-6A7D9682A781}"/>
              </a:ext>
            </a:extLst>
          </p:cNvPr>
          <p:cNvSpPr>
            <a:spLocks noGrp="1"/>
          </p:cNvSpPr>
          <p:nvPr>
            <p:ph sz="half" idx="1"/>
          </p:nvPr>
        </p:nvSpPr>
        <p:spPr>
          <a:xfrm>
            <a:off x="5029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C9AD130-35DC-49ED-A7E0-FD55E6210290}"/>
              </a:ext>
            </a:extLst>
          </p:cNvPr>
          <p:cNvSpPr>
            <a:spLocks noGrp="1"/>
          </p:cNvSpPr>
          <p:nvPr>
            <p:ph sz="half" idx="2"/>
          </p:nvPr>
        </p:nvSpPr>
        <p:spPr>
          <a:xfrm>
            <a:off x="3703320" y="2434167"/>
            <a:ext cx="310896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73AB47-E297-483A-BA50-A90DA647B916}"/>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6" name="Footer Placeholder 5">
            <a:extLst>
              <a:ext uri="{FF2B5EF4-FFF2-40B4-BE49-F238E27FC236}">
                <a16:creationId xmlns:a16="http://schemas.microsoft.com/office/drawing/2014/main" id="{0DCA391D-E3C6-4375-A44B-EB526148AD8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9A61A3-C77A-401E-B99C-27BD3CEF4AE8}"/>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86820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EF1DB-2492-41F4-9FCD-2CB6A8966ABE}"/>
              </a:ext>
            </a:extLst>
          </p:cNvPr>
          <p:cNvSpPr>
            <a:spLocks noGrp="1"/>
          </p:cNvSpPr>
          <p:nvPr>
            <p:ph type="title"/>
          </p:nvPr>
        </p:nvSpPr>
        <p:spPr>
          <a:xfrm>
            <a:off x="503873" y="486834"/>
            <a:ext cx="6309360" cy="1767417"/>
          </a:xfrm>
        </p:spPr>
        <p:txBody>
          <a:bodyPr/>
          <a:lstStyle/>
          <a:p>
            <a:r>
              <a:rPr lang="en-US"/>
              <a:t>Click to edit Master title style</a:t>
            </a:r>
          </a:p>
        </p:txBody>
      </p:sp>
      <p:sp>
        <p:nvSpPr>
          <p:cNvPr id="3" name="Text Placeholder 2">
            <a:extLst>
              <a:ext uri="{FF2B5EF4-FFF2-40B4-BE49-F238E27FC236}">
                <a16:creationId xmlns:a16="http://schemas.microsoft.com/office/drawing/2014/main" id="{43648210-0F63-4082-A67B-9E7045052EF6}"/>
              </a:ext>
            </a:extLst>
          </p:cNvPr>
          <p:cNvSpPr>
            <a:spLocks noGrp="1"/>
          </p:cNvSpPr>
          <p:nvPr>
            <p:ph type="body" idx="1"/>
          </p:nvPr>
        </p:nvSpPr>
        <p:spPr>
          <a:xfrm>
            <a:off x="503873" y="2241551"/>
            <a:ext cx="3094672"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4" name="Content Placeholder 3">
            <a:extLst>
              <a:ext uri="{FF2B5EF4-FFF2-40B4-BE49-F238E27FC236}">
                <a16:creationId xmlns:a16="http://schemas.microsoft.com/office/drawing/2014/main" id="{1ABD9099-EA3F-4C5A-AD57-E8416107083A}"/>
              </a:ext>
            </a:extLst>
          </p:cNvPr>
          <p:cNvSpPr>
            <a:spLocks noGrp="1"/>
          </p:cNvSpPr>
          <p:nvPr>
            <p:ph sz="half" idx="2"/>
          </p:nvPr>
        </p:nvSpPr>
        <p:spPr>
          <a:xfrm>
            <a:off x="503873" y="3340100"/>
            <a:ext cx="3094672"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6C0B72-0867-4211-AA75-3D75B777F46D}"/>
              </a:ext>
            </a:extLst>
          </p:cNvPr>
          <p:cNvSpPr>
            <a:spLocks noGrp="1"/>
          </p:cNvSpPr>
          <p:nvPr>
            <p:ph type="body" sz="quarter" idx="3"/>
          </p:nvPr>
        </p:nvSpPr>
        <p:spPr>
          <a:xfrm>
            <a:off x="3703320" y="2241551"/>
            <a:ext cx="3109913" cy="1098549"/>
          </a:xfrm>
        </p:spPr>
        <p:txBody>
          <a:bodyPr anchor="b"/>
          <a:lstStyle>
            <a:lvl1pPr marL="0" indent="0">
              <a:buNone/>
              <a:defRPr sz="1440" b="1"/>
            </a:lvl1pPr>
            <a:lvl2pPr marL="274320" indent="0">
              <a:buNone/>
              <a:defRPr sz="1200" b="1"/>
            </a:lvl2pPr>
            <a:lvl3pPr marL="548640" indent="0">
              <a:buNone/>
              <a:defRPr sz="1080" b="1"/>
            </a:lvl3pPr>
            <a:lvl4pPr marL="822960" indent="0">
              <a:buNone/>
              <a:defRPr sz="960" b="1"/>
            </a:lvl4pPr>
            <a:lvl5pPr marL="1097280" indent="0">
              <a:buNone/>
              <a:defRPr sz="960" b="1"/>
            </a:lvl5pPr>
            <a:lvl6pPr marL="1371600" indent="0">
              <a:buNone/>
              <a:defRPr sz="960" b="1"/>
            </a:lvl6pPr>
            <a:lvl7pPr marL="1645920" indent="0">
              <a:buNone/>
              <a:defRPr sz="960" b="1"/>
            </a:lvl7pPr>
            <a:lvl8pPr marL="1920240" indent="0">
              <a:buNone/>
              <a:defRPr sz="960" b="1"/>
            </a:lvl8pPr>
            <a:lvl9pPr marL="2194560" indent="0">
              <a:buNone/>
              <a:defRPr sz="960" b="1"/>
            </a:lvl9pPr>
          </a:lstStyle>
          <a:p>
            <a:pPr lvl="0"/>
            <a:r>
              <a:rPr lang="en-US"/>
              <a:t>Click to edit Master text styles</a:t>
            </a:r>
          </a:p>
        </p:txBody>
      </p:sp>
      <p:sp>
        <p:nvSpPr>
          <p:cNvPr id="6" name="Content Placeholder 5">
            <a:extLst>
              <a:ext uri="{FF2B5EF4-FFF2-40B4-BE49-F238E27FC236}">
                <a16:creationId xmlns:a16="http://schemas.microsoft.com/office/drawing/2014/main" id="{CB5B381B-9F64-429F-92F3-7C0EB44DF248}"/>
              </a:ext>
            </a:extLst>
          </p:cNvPr>
          <p:cNvSpPr>
            <a:spLocks noGrp="1"/>
          </p:cNvSpPr>
          <p:nvPr>
            <p:ph sz="quarter" idx="4"/>
          </p:nvPr>
        </p:nvSpPr>
        <p:spPr>
          <a:xfrm>
            <a:off x="3703320" y="3340100"/>
            <a:ext cx="310991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2C52C5-3085-40C2-A650-DF20D2E10662}"/>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8" name="Footer Placeholder 7">
            <a:extLst>
              <a:ext uri="{FF2B5EF4-FFF2-40B4-BE49-F238E27FC236}">
                <a16:creationId xmlns:a16="http://schemas.microsoft.com/office/drawing/2014/main" id="{C0BD0DEE-CD73-4DC7-93FC-58F37A4F2B0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F94D3D3-F50D-4CAB-866D-846FC89BEBAF}"/>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514266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939EB-8668-441E-A1B0-289A5C04AFF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73B8B9B-8F62-4026-B439-728B1B54278C}"/>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4" name="Footer Placeholder 3">
            <a:extLst>
              <a:ext uri="{FF2B5EF4-FFF2-40B4-BE49-F238E27FC236}">
                <a16:creationId xmlns:a16="http://schemas.microsoft.com/office/drawing/2014/main" id="{865D2691-D1BD-45FC-9DB6-F7DC9748EA3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59D4A5E-AFFA-4135-9503-D52B0ABE7D3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98559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4FBC477-D55E-44D9-BD94-5AB5D82639D9}"/>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3" name="Footer Placeholder 2">
            <a:extLst>
              <a:ext uri="{FF2B5EF4-FFF2-40B4-BE49-F238E27FC236}">
                <a16:creationId xmlns:a16="http://schemas.microsoft.com/office/drawing/2014/main" id="{B73CEAAB-B95F-402D-81C1-D11A7E4506D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00E01B1-2D14-488C-8323-8418C35DEADC}"/>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56662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B66F0F-D95E-4C67-918B-EF75EC357FD7}"/>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Content Placeholder 2">
            <a:extLst>
              <a:ext uri="{FF2B5EF4-FFF2-40B4-BE49-F238E27FC236}">
                <a16:creationId xmlns:a16="http://schemas.microsoft.com/office/drawing/2014/main" id="{0B203512-3BB5-4D54-879E-3E6EAB8D8C8B}"/>
              </a:ext>
            </a:extLst>
          </p:cNvPr>
          <p:cNvSpPr>
            <a:spLocks noGrp="1"/>
          </p:cNvSpPr>
          <p:nvPr>
            <p:ph idx="1"/>
          </p:nvPr>
        </p:nvSpPr>
        <p:spPr>
          <a:xfrm>
            <a:off x="3109913" y="1316567"/>
            <a:ext cx="3703320" cy="6498167"/>
          </a:xfrm>
        </p:spPr>
        <p:txBody>
          <a:bodyPr/>
          <a:lstStyle>
            <a:lvl1pPr>
              <a:defRPr sz="1920"/>
            </a:lvl1pPr>
            <a:lvl2pPr>
              <a:defRPr sz="1680"/>
            </a:lvl2pPr>
            <a:lvl3pPr>
              <a:defRPr sz="144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238435-24E6-42AC-83D5-7F9A3C763124}"/>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A4DAF758-B1E0-43F8-8BEF-D2D073CFA2D1}"/>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6" name="Footer Placeholder 5">
            <a:extLst>
              <a:ext uri="{FF2B5EF4-FFF2-40B4-BE49-F238E27FC236}">
                <a16:creationId xmlns:a16="http://schemas.microsoft.com/office/drawing/2014/main" id="{9602D525-5C1C-458A-8F22-1FD6DE46B11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54BAEE4-5F48-4ECC-8946-D449DF057C2A}"/>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454369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2C8B11-D87D-4AC8-A406-BB986BC25419}"/>
              </a:ext>
            </a:extLst>
          </p:cNvPr>
          <p:cNvSpPr>
            <a:spLocks noGrp="1"/>
          </p:cNvSpPr>
          <p:nvPr>
            <p:ph type="title"/>
          </p:nvPr>
        </p:nvSpPr>
        <p:spPr>
          <a:xfrm>
            <a:off x="503873" y="609600"/>
            <a:ext cx="2359342" cy="2133600"/>
          </a:xfrm>
        </p:spPr>
        <p:txBody>
          <a:bodyPr anchor="b"/>
          <a:lstStyle>
            <a:lvl1pPr>
              <a:defRPr sz="1920"/>
            </a:lvl1pPr>
          </a:lstStyle>
          <a:p>
            <a:r>
              <a:rPr lang="en-US"/>
              <a:t>Click to edit Master title style</a:t>
            </a:r>
          </a:p>
        </p:txBody>
      </p:sp>
      <p:sp>
        <p:nvSpPr>
          <p:cNvPr id="3" name="Picture Placeholder 2">
            <a:extLst>
              <a:ext uri="{FF2B5EF4-FFF2-40B4-BE49-F238E27FC236}">
                <a16:creationId xmlns:a16="http://schemas.microsoft.com/office/drawing/2014/main" id="{E2008E95-890C-4FEC-80C5-5D20A03793D1}"/>
              </a:ext>
            </a:extLst>
          </p:cNvPr>
          <p:cNvSpPr>
            <a:spLocks noGrp="1"/>
          </p:cNvSpPr>
          <p:nvPr>
            <p:ph type="pic" idx="1"/>
          </p:nvPr>
        </p:nvSpPr>
        <p:spPr>
          <a:xfrm>
            <a:off x="3109913" y="1316567"/>
            <a:ext cx="3703320" cy="6498167"/>
          </a:xfrm>
        </p:spPr>
        <p:txBody>
          <a:bodyPr/>
          <a:lstStyle>
            <a:lvl1pPr marL="0" indent="0">
              <a:buNone/>
              <a:defRPr sz="1920"/>
            </a:lvl1pPr>
            <a:lvl2pPr marL="274320" indent="0">
              <a:buNone/>
              <a:defRPr sz="1680"/>
            </a:lvl2pPr>
            <a:lvl3pPr marL="548640" indent="0">
              <a:buNone/>
              <a:defRPr sz="1440"/>
            </a:lvl3pPr>
            <a:lvl4pPr marL="822960" indent="0">
              <a:buNone/>
              <a:defRPr sz="1200"/>
            </a:lvl4pPr>
            <a:lvl5pPr marL="1097280" indent="0">
              <a:buNone/>
              <a:defRPr sz="1200"/>
            </a:lvl5pPr>
            <a:lvl6pPr marL="1371600" indent="0">
              <a:buNone/>
              <a:defRPr sz="1200"/>
            </a:lvl6pPr>
            <a:lvl7pPr marL="1645920" indent="0">
              <a:buNone/>
              <a:defRPr sz="1200"/>
            </a:lvl7pPr>
            <a:lvl8pPr marL="1920240" indent="0">
              <a:buNone/>
              <a:defRPr sz="1200"/>
            </a:lvl8pPr>
            <a:lvl9pPr marL="2194560" indent="0">
              <a:buNone/>
              <a:defRPr sz="1200"/>
            </a:lvl9pPr>
          </a:lstStyle>
          <a:p>
            <a:endParaRPr lang="en-US"/>
          </a:p>
        </p:txBody>
      </p:sp>
      <p:sp>
        <p:nvSpPr>
          <p:cNvPr id="4" name="Text Placeholder 3">
            <a:extLst>
              <a:ext uri="{FF2B5EF4-FFF2-40B4-BE49-F238E27FC236}">
                <a16:creationId xmlns:a16="http://schemas.microsoft.com/office/drawing/2014/main" id="{2455C820-C510-41F5-A7E3-865286861AAA}"/>
              </a:ext>
            </a:extLst>
          </p:cNvPr>
          <p:cNvSpPr>
            <a:spLocks noGrp="1"/>
          </p:cNvSpPr>
          <p:nvPr>
            <p:ph type="body" sz="half" idx="2"/>
          </p:nvPr>
        </p:nvSpPr>
        <p:spPr>
          <a:xfrm>
            <a:off x="503873" y="2743200"/>
            <a:ext cx="2359342" cy="5082117"/>
          </a:xfrm>
        </p:spPr>
        <p:txBody>
          <a:bodyPr/>
          <a:lstStyle>
            <a:lvl1pPr marL="0" indent="0">
              <a:buNone/>
              <a:defRPr sz="960"/>
            </a:lvl1pPr>
            <a:lvl2pPr marL="274320" indent="0">
              <a:buNone/>
              <a:defRPr sz="840"/>
            </a:lvl2pPr>
            <a:lvl3pPr marL="548640" indent="0">
              <a:buNone/>
              <a:defRPr sz="720"/>
            </a:lvl3pPr>
            <a:lvl4pPr marL="822960" indent="0">
              <a:buNone/>
              <a:defRPr sz="600"/>
            </a:lvl4pPr>
            <a:lvl5pPr marL="1097280" indent="0">
              <a:buNone/>
              <a:defRPr sz="600"/>
            </a:lvl5pPr>
            <a:lvl6pPr marL="1371600" indent="0">
              <a:buNone/>
              <a:defRPr sz="600"/>
            </a:lvl6pPr>
            <a:lvl7pPr marL="1645920" indent="0">
              <a:buNone/>
              <a:defRPr sz="600"/>
            </a:lvl7pPr>
            <a:lvl8pPr marL="1920240" indent="0">
              <a:buNone/>
              <a:defRPr sz="600"/>
            </a:lvl8pPr>
            <a:lvl9pPr marL="2194560" indent="0">
              <a:buNone/>
              <a:defRPr sz="600"/>
            </a:lvl9pPr>
          </a:lstStyle>
          <a:p>
            <a:pPr lvl="0"/>
            <a:r>
              <a:rPr lang="en-US"/>
              <a:t>Click to edit Master text styles</a:t>
            </a:r>
          </a:p>
        </p:txBody>
      </p:sp>
      <p:sp>
        <p:nvSpPr>
          <p:cNvPr id="5" name="Date Placeholder 4">
            <a:extLst>
              <a:ext uri="{FF2B5EF4-FFF2-40B4-BE49-F238E27FC236}">
                <a16:creationId xmlns:a16="http://schemas.microsoft.com/office/drawing/2014/main" id="{52F9FBD9-508B-4CD1-A5B4-795875051E28}"/>
              </a:ext>
            </a:extLst>
          </p:cNvPr>
          <p:cNvSpPr>
            <a:spLocks noGrp="1"/>
          </p:cNvSpPr>
          <p:nvPr>
            <p:ph type="dt" sz="half" idx="10"/>
          </p:nvPr>
        </p:nvSpPr>
        <p:spPr/>
        <p:txBody>
          <a:bodyPr/>
          <a:lstStyle/>
          <a:p>
            <a:fld id="{1D8BD707-D9CF-40AE-B4C6-C98DA3205C09}" type="datetimeFigureOut">
              <a:rPr lang="en-US" smtClean="0"/>
              <a:pPr/>
              <a:t>2/25/2022</a:t>
            </a:fld>
            <a:endParaRPr lang="en-US"/>
          </a:p>
        </p:txBody>
      </p:sp>
      <p:sp>
        <p:nvSpPr>
          <p:cNvPr id="6" name="Footer Placeholder 5">
            <a:extLst>
              <a:ext uri="{FF2B5EF4-FFF2-40B4-BE49-F238E27FC236}">
                <a16:creationId xmlns:a16="http://schemas.microsoft.com/office/drawing/2014/main" id="{E4E29C84-5DC6-4074-A272-5DA1F0F528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E7D7D42-F358-46A6-9C5C-9CA5F6C79741}"/>
              </a:ext>
            </a:extLst>
          </p:cNvPr>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226262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E3F5B1-6D70-4ACD-A7F0-12F2435BDDAD}"/>
              </a:ext>
            </a:extLst>
          </p:cNvPr>
          <p:cNvSpPr>
            <a:spLocks noGrp="1"/>
          </p:cNvSpPr>
          <p:nvPr>
            <p:ph type="title"/>
          </p:nvPr>
        </p:nvSpPr>
        <p:spPr>
          <a:xfrm>
            <a:off x="502920" y="486834"/>
            <a:ext cx="6309360"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88BA2C-7E41-4972-8C1E-50B336A16FC6}"/>
              </a:ext>
            </a:extLst>
          </p:cNvPr>
          <p:cNvSpPr>
            <a:spLocks noGrp="1"/>
          </p:cNvSpPr>
          <p:nvPr>
            <p:ph type="body" idx="1"/>
          </p:nvPr>
        </p:nvSpPr>
        <p:spPr>
          <a:xfrm>
            <a:off x="502920" y="2434167"/>
            <a:ext cx="6309360"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9748D8-B5CC-4B1B-A64B-07A4A98E6BD2}"/>
              </a:ext>
            </a:extLst>
          </p:cNvPr>
          <p:cNvSpPr>
            <a:spLocks noGrp="1"/>
          </p:cNvSpPr>
          <p:nvPr>
            <p:ph type="dt" sz="half" idx="2"/>
          </p:nvPr>
        </p:nvSpPr>
        <p:spPr>
          <a:xfrm>
            <a:off x="502920" y="8475134"/>
            <a:ext cx="1645920" cy="486833"/>
          </a:xfrm>
          <a:prstGeom prst="rect">
            <a:avLst/>
          </a:prstGeom>
        </p:spPr>
        <p:txBody>
          <a:bodyPr vert="horz" lIns="91440" tIns="45720" rIns="91440" bIns="45720" rtlCol="0" anchor="ctr"/>
          <a:lstStyle>
            <a:lvl1pPr algn="l">
              <a:defRPr sz="720">
                <a:solidFill>
                  <a:schemeClr val="tx1">
                    <a:tint val="75000"/>
                  </a:schemeClr>
                </a:solidFill>
              </a:defRPr>
            </a:lvl1pPr>
          </a:lstStyle>
          <a:p>
            <a:fld id="{1D8BD707-D9CF-40AE-B4C6-C98DA3205C09}" type="datetimeFigureOut">
              <a:rPr lang="en-US" smtClean="0"/>
              <a:pPr/>
              <a:t>2/25/2022</a:t>
            </a:fld>
            <a:endParaRPr lang="en-US"/>
          </a:p>
        </p:txBody>
      </p:sp>
      <p:sp>
        <p:nvSpPr>
          <p:cNvPr id="5" name="Footer Placeholder 4">
            <a:extLst>
              <a:ext uri="{FF2B5EF4-FFF2-40B4-BE49-F238E27FC236}">
                <a16:creationId xmlns:a16="http://schemas.microsoft.com/office/drawing/2014/main" id="{EAEF1A0C-78C3-4D85-82A1-2B5732C2E88D}"/>
              </a:ext>
            </a:extLst>
          </p:cNvPr>
          <p:cNvSpPr>
            <a:spLocks noGrp="1"/>
          </p:cNvSpPr>
          <p:nvPr>
            <p:ph type="ftr" sz="quarter" idx="3"/>
          </p:nvPr>
        </p:nvSpPr>
        <p:spPr>
          <a:xfrm>
            <a:off x="2423160" y="8475134"/>
            <a:ext cx="2468880" cy="486833"/>
          </a:xfrm>
          <a:prstGeom prst="rect">
            <a:avLst/>
          </a:prstGeom>
        </p:spPr>
        <p:txBody>
          <a:bodyPr vert="horz" lIns="91440" tIns="45720" rIns="91440" bIns="45720" rtlCol="0" anchor="ctr"/>
          <a:lstStyle>
            <a:lvl1pPr algn="ctr">
              <a:defRPr sz="72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A94AEB-0E14-4E7A-A422-CF3FE924A0B6}"/>
              </a:ext>
            </a:extLst>
          </p:cNvPr>
          <p:cNvSpPr>
            <a:spLocks noGrp="1"/>
          </p:cNvSpPr>
          <p:nvPr>
            <p:ph type="sldNum" sz="quarter" idx="4"/>
          </p:nvPr>
        </p:nvSpPr>
        <p:spPr>
          <a:xfrm>
            <a:off x="5166360" y="8475134"/>
            <a:ext cx="1645920" cy="486833"/>
          </a:xfrm>
          <a:prstGeom prst="rect">
            <a:avLst/>
          </a:prstGeom>
        </p:spPr>
        <p:txBody>
          <a:bodyPr vert="horz" lIns="91440" tIns="45720" rIns="91440" bIns="45720" rtlCol="0" anchor="ctr"/>
          <a:lstStyle>
            <a:lvl1pPr algn="r">
              <a:defRPr sz="72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2914570066"/>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548640" rtl="0" eaLnBrk="1" latinLnBrk="0" hangingPunct="1">
        <a:lnSpc>
          <a:spcPct val="90000"/>
        </a:lnSpc>
        <a:spcBef>
          <a:spcPct val="0"/>
        </a:spcBef>
        <a:buNone/>
        <a:defRPr sz="2640" kern="1200">
          <a:solidFill>
            <a:schemeClr val="tx1"/>
          </a:solidFill>
          <a:latin typeface="+mj-lt"/>
          <a:ea typeface="+mj-ea"/>
          <a:cs typeface="+mj-cs"/>
        </a:defRPr>
      </a:lvl1pPr>
    </p:titleStyle>
    <p:bodyStyle>
      <a:lvl1pPr marL="137160" indent="-137160" algn="l" defTabSz="548640" rtl="0" eaLnBrk="1" latinLnBrk="0" hangingPunct="1">
        <a:lnSpc>
          <a:spcPct val="90000"/>
        </a:lnSpc>
        <a:spcBef>
          <a:spcPts val="600"/>
        </a:spcBef>
        <a:buFont typeface="Arial" panose="020B0604020202020204" pitchFamily="34" charset="0"/>
        <a:buChar char="•"/>
        <a:defRPr sz="1680" kern="1200">
          <a:solidFill>
            <a:schemeClr val="tx1"/>
          </a:solidFill>
          <a:latin typeface="+mn-lt"/>
          <a:ea typeface="+mn-ea"/>
          <a:cs typeface="+mn-cs"/>
        </a:defRPr>
      </a:lvl1pPr>
      <a:lvl2pPr marL="411480" indent="-137160" algn="l" defTabSz="548640" rtl="0" eaLnBrk="1" latinLnBrk="0" hangingPunct="1">
        <a:lnSpc>
          <a:spcPct val="90000"/>
        </a:lnSpc>
        <a:spcBef>
          <a:spcPts val="300"/>
        </a:spcBef>
        <a:buFont typeface="Arial" panose="020B0604020202020204" pitchFamily="34" charset="0"/>
        <a:buChar char="•"/>
        <a:defRPr sz="1440" kern="1200">
          <a:solidFill>
            <a:schemeClr val="tx1"/>
          </a:solidFill>
          <a:latin typeface="+mn-lt"/>
          <a:ea typeface="+mn-ea"/>
          <a:cs typeface="+mn-cs"/>
        </a:defRPr>
      </a:lvl2pPr>
      <a:lvl3pPr marL="685800" indent="-137160" algn="l" defTabSz="548640" rtl="0" eaLnBrk="1" latinLnBrk="0" hangingPunct="1">
        <a:lnSpc>
          <a:spcPct val="90000"/>
        </a:lnSpc>
        <a:spcBef>
          <a:spcPts val="300"/>
        </a:spcBef>
        <a:buFont typeface="Arial" panose="020B0604020202020204" pitchFamily="34" charset="0"/>
        <a:buChar char="•"/>
        <a:defRPr sz="1200" kern="1200">
          <a:solidFill>
            <a:schemeClr val="tx1"/>
          </a:solidFill>
          <a:latin typeface="+mn-lt"/>
          <a:ea typeface="+mn-ea"/>
          <a:cs typeface="+mn-cs"/>
        </a:defRPr>
      </a:lvl3pPr>
      <a:lvl4pPr marL="9601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4pPr>
      <a:lvl5pPr marL="123444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5pPr>
      <a:lvl6pPr marL="150876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6pPr>
      <a:lvl7pPr marL="178308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7pPr>
      <a:lvl8pPr marL="205740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8pPr>
      <a:lvl9pPr marL="2331720" indent="-137160" algn="l" defTabSz="548640" rtl="0" eaLnBrk="1" latinLnBrk="0" hangingPunct="1">
        <a:lnSpc>
          <a:spcPct val="90000"/>
        </a:lnSpc>
        <a:spcBef>
          <a:spcPts val="300"/>
        </a:spcBef>
        <a:buFont typeface="Arial" panose="020B0604020202020204" pitchFamily="34" charset="0"/>
        <a:buChar char="•"/>
        <a:defRPr sz="1080" kern="1200">
          <a:solidFill>
            <a:schemeClr val="tx1"/>
          </a:solidFill>
          <a:latin typeface="+mn-lt"/>
          <a:ea typeface="+mn-ea"/>
          <a:cs typeface="+mn-cs"/>
        </a:defRPr>
      </a:lvl9pPr>
    </p:bodyStyle>
    <p:otherStyle>
      <a:defPPr>
        <a:defRPr lang="en-US"/>
      </a:defPPr>
      <a:lvl1pPr marL="0" algn="l" defTabSz="548640" rtl="0" eaLnBrk="1" latinLnBrk="0" hangingPunct="1">
        <a:defRPr sz="1080" kern="1200">
          <a:solidFill>
            <a:schemeClr val="tx1"/>
          </a:solidFill>
          <a:latin typeface="+mn-lt"/>
          <a:ea typeface="+mn-ea"/>
          <a:cs typeface="+mn-cs"/>
        </a:defRPr>
      </a:lvl1pPr>
      <a:lvl2pPr marL="274320" algn="l" defTabSz="548640" rtl="0" eaLnBrk="1" latinLnBrk="0" hangingPunct="1">
        <a:defRPr sz="1080" kern="1200">
          <a:solidFill>
            <a:schemeClr val="tx1"/>
          </a:solidFill>
          <a:latin typeface="+mn-lt"/>
          <a:ea typeface="+mn-ea"/>
          <a:cs typeface="+mn-cs"/>
        </a:defRPr>
      </a:lvl2pPr>
      <a:lvl3pPr marL="548640" algn="l" defTabSz="548640" rtl="0" eaLnBrk="1" latinLnBrk="0" hangingPunct="1">
        <a:defRPr sz="1080" kern="1200">
          <a:solidFill>
            <a:schemeClr val="tx1"/>
          </a:solidFill>
          <a:latin typeface="+mn-lt"/>
          <a:ea typeface="+mn-ea"/>
          <a:cs typeface="+mn-cs"/>
        </a:defRPr>
      </a:lvl3pPr>
      <a:lvl4pPr marL="822960" algn="l" defTabSz="548640" rtl="0" eaLnBrk="1" latinLnBrk="0" hangingPunct="1">
        <a:defRPr sz="1080" kern="1200">
          <a:solidFill>
            <a:schemeClr val="tx1"/>
          </a:solidFill>
          <a:latin typeface="+mn-lt"/>
          <a:ea typeface="+mn-ea"/>
          <a:cs typeface="+mn-cs"/>
        </a:defRPr>
      </a:lvl4pPr>
      <a:lvl5pPr marL="1097280" algn="l" defTabSz="548640" rtl="0" eaLnBrk="1" latinLnBrk="0" hangingPunct="1">
        <a:defRPr sz="1080" kern="1200">
          <a:solidFill>
            <a:schemeClr val="tx1"/>
          </a:solidFill>
          <a:latin typeface="+mn-lt"/>
          <a:ea typeface="+mn-ea"/>
          <a:cs typeface="+mn-cs"/>
        </a:defRPr>
      </a:lvl5pPr>
      <a:lvl6pPr marL="1371600" algn="l" defTabSz="548640" rtl="0" eaLnBrk="1" latinLnBrk="0" hangingPunct="1">
        <a:defRPr sz="1080" kern="1200">
          <a:solidFill>
            <a:schemeClr val="tx1"/>
          </a:solidFill>
          <a:latin typeface="+mn-lt"/>
          <a:ea typeface="+mn-ea"/>
          <a:cs typeface="+mn-cs"/>
        </a:defRPr>
      </a:lvl6pPr>
      <a:lvl7pPr marL="1645920" algn="l" defTabSz="548640" rtl="0" eaLnBrk="1" latinLnBrk="0" hangingPunct="1">
        <a:defRPr sz="1080" kern="1200">
          <a:solidFill>
            <a:schemeClr val="tx1"/>
          </a:solidFill>
          <a:latin typeface="+mn-lt"/>
          <a:ea typeface="+mn-ea"/>
          <a:cs typeface="+mn-cs"/>
        </a:defRPr>
      </a:lvl7pPr>
      <a:lvl8pPr marL="1920240" algn="l" defTabSz="548640" rtl="0" eaLnBrk="1" latinLnBrk="0" hangingPunct="1">
        <a:defRPr sz="1080" kern="1200">
          <a:solidFill>
            <a:schemeClr val="tx1"/>
          </a:solidFill>
          <a:latin typeface="+mn-lt"/>
          <a:ea typeface="+mn-ea"/>
          <a:cs typeface="+mn-cs"/>
        </a:defRPr>
      </a:lvl8pPr>
      <a:lvl9pPr marL="2194560" algn="l" defTabSz="548640" rtl="0" eaLnBrk="1" latinLnBrk="0" hangingPunct="1">
        <a:defRPr sz="10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hyperlink" Target="https://my.matterport.com/show/?m=8Sk8W8dyRMr" TargetMode="External"/><Relationship Id="rId7" Type="http://schemas.openxmlformats.org/officeDocument/2006/relationships/image" Target="../media/image5.jpg"/><Relationship Id="rId12" Type="http://schemas.openxmlformats.org/officeDocument/2006/relationships/image" Target="../media/image10.pn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gif"/><Relationship Id="rId10" Type="http://schemas.openxmlformats.org/officeDocument/2006/relationships/image" Target="../media/image8.jpg"/><Relationship Id="rId4" Type="http://schemas.openxmlformats.org/officeDocument/2006/relationships/image" Target="../media/image2.jpeg"/><Relationship Id="rId9"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EF5897-119B-451C-BD86-65D148691EB5}"/>
              </a:ext>
            </a:extLst>
          </p:cNvPr>
          <p:cNvSpPr/>
          <p:nvPr/>
        </p:nvSpPr>
        <p:spPr>
          <a:xfrm>
            <a:off x="0" y="0"/>
            <a:ext cx="7315198" cy="3124200"/>
          </a:xfrm>
          <a:prstGeom prst="rect">
            <a:avLst/>
          </a:prstGeom>
          <a:solidFill>
            <a:srgbClr val="099BDD"/>
          </a:solidFill>
          <a:ln>
            <a:solidFill>
              <a:srgbClr val="099BD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75298" y="665574"/>
            <a:ext cx="3497580" cy="2331720"/>
          </a:xfrm>
          <a:prstGeom prst="rect">
            <a:avLst/>
          </a:prstGeom>
          <a:effectLst/>
        </p:spPr>
      </p:pic>
      <p:sp>
        <p:nvSpPr>
          <p:cNvPr id="2" name="Title 1"/>
          <p:cNvSpPr>
            <a:spLocks noGrp="1"/>
          </p:cNvSpPr>
          <p:nvPr>
            <p:ph type="ctrTitle"/>
          </p:nvPr>
        </p:nvSpPr>
        <p:spPr>
          <a:xfrm>
            <a:off x="-4495800" y="1717179"/>
            <a:ext cx="3886200" cy="647844"/>
          </a:xfrm>
        </p:spPr>
        <p:txBody>
          <a:bodyPr>
            <a:noAutofit/>
          </a:bodyPr>
          <a:lstStyle/>
          <a:p>
            <a:r>
              <a:rPr lang="en-US" sz="1600" b="1" i="1" dirty="0">
                <a:solidFill>
                  <a:srgbClr val="FFFF00"/>
                </a:solidFill>
                <a:latin typeface="Trebuchet MS" panose="020B0603020202020204" pitchFamily="34" charset="0"/>
              </a:rPr>
              <a:t>Why wait for new construction?</a:t>
            </a:r>
            <a:br>
              <a:rPr lang="en-US" sz="1600" b="1" i="1" dirty="0">
                <a:solidFill>
                  <a:srgbClr val="FFFF00"/>
                </a:solidFill>
                <a:latin typeface="Trebuchet MS" panose="020B0603020202020204" pitchFamily="34" charset="0"/>
              </a:rPr>
            </a:br>
            <a:r>
              <a:rPr lang="en-US" sz="1200" i="1" dirty="0">
                <a:solidFill>
                  <a:srgbClr val="FFFF00"/>
                </a:solidFill>
                <a:latin typeface="Trebuchet MS" panose="020B0603020202020204" pitchFamily="34" charset="0"/>
              </a:rPr>
              <a:t>This Park Circle area home is LESS THAN 2 YEARS!</a:t>
            </a:r>
            <a:endParaRPr lang="en-US" sz="2000" i="1" dirty="0">
              <a:solidFill>
                <a:srgbClr val="FFFF00"/>
              </a:solidFill>
              <a:latin typeface="Trebuchet MS" panose="020B0603020202020204" pitchFamily="34" charset="0"/>
            </a:endParaRPr>
          </a:p>
        </p:txBody>
      </p:sp>
      <p:sp>
        <p:nvSpPr>
          <p:cNvPr id="3" name="Subtitle 2"/>
          <p:cNvSpPr>
            <a:spLocks noGrp="1"/>
          </p:cNvSpPr>
          <p:nvPr>
            <p:ph type="subTitle" idx="1"/>
          </p:nvPr>
        </p:nvSpPr>
        <p:spPr>
          <a:xfrm>
            <a:off x="1" y="3774818"/>
            <a:ext cx="7315200" cy="1092091"/>
          </a:xfrm>
        </p:spPr>
        <p:txBody>
          <a:bodyPr numCol="1" anchor="ctr">
            <a:noAutofit/>
          </a:bodyPr>
          <a:lstStyle/>
          <a:p>
            <a:r>
              <a:rPr lang="en-US" sz="1050" dirty="0">
                <a:solidFill>
                  <a:srgbClr val="00263D"/>
                </a:solidFill>
                <a:latin typeface="Trebuchet MS" panose="020B0603020202020204" pitchFamily="34" charset="0"/>
              </a:rPr>
              <a:t>A rare opportunity to own an updated home on King Street in downtown Charleston. This 1,897 square foot home in North Central sits on a corner lot with great curb appeal from the front, side and back. In 2018-19, owners replaced the roof, </a:t>
            </a:r>
            <a:r>
              <a:rPr lang="en-US" sz="1050" dirty="0" err="1">
                <a:solidFill>
                  <a:srgbClr val="00263D"/>
                </a:solidFill>
                <a:latin typeface="Trebuchet MS" panose="020B0603020202020204" pitchFamily="34" charset="0"/>
              </a:rPr>
              <a:t>hvac</a:t>
            </a:r>
            <a:r>
              <a:rPr lang="en-US" sz="1050" dirty="0">
                <a:solidFill>
                  <a:srgbClr val="00263D"/>
                </a:solidFill>
                <a:latin typeface="Trebuchet MS" panose="020B0603020202020204" pitchFamily="34" charset="0"/>
              </a:rPr>
              <a:t>, plumbing, updated electrical, put in a tankless water heater, encapsulated the crawl space and put in a dehumidifier. On the main level, they opened up a wall to a glorious bright kitchen with a reclaimed wood island built by Landrum Tables, shiplap, quartz countertops, subway tile backsplash, and gas range with hood vent. Upstairs has all four bedrooms. Outside, enjoy the covered patio and fire pit area!</a:t>
            </a:r>
          </a:p>
          <a:p>
            <a:r>
              <a:rPr lang="en-US" sz="1050" dirty="0">
                <a:solidFill>
                  <a:srgbClr val="00263D"/>
                </a:solidFill>
                <a:latin typeface="Trebuchet MS" panose="020B0603020202020204" pitchFamily="34" charset="0"/>
              </a:rPr>
              <a:t>Take a Virtual Tour: </a:t>
            </a:r>
            <a:r>
              <a:rPr lang="en-US" sz="1050" dirty="0">
                <a:solidFill>
                  <a:srgbClr val="00263D"/>
                </a:solidFill>
                <a:latin typeface="Trebuchet MS" panose="020B0603020202020204" pitchFamily="34" charset="0"/>
                <a:hlinkClick r:id="rId3"/>
              </a:rPr>
              <a:t>https://my.matterport.com/show/?m=8Sk8W8dyRMr</a:t>
            </a:r>
            <a:r>
              <a:rPr lang="en-US" sz="1050" dirty="0">
                <a:solidFill>
                  <a:srgbClr val="00263D"/>
                </a:solidFill>
                <a:latin typeface="Trebuchet MS" panose="020B0603020202020204" pitchFamily="34" charset="0"/>
              </a:rPr>
              <a:t> </a:t>
            </a:r>
          </a:p>
        </p:txBody>
      </p:sp>
      <p:sp>
        <p:nvSpPr>
          <p:cNvPr id="13" name="Title 1"/>
          <p:cNvSpPr txBox="1">
            <a:spLocks/>
          </p:cNvSpPr>
          <p:nvPr/>
        </p:nvSpPr>
        <p:spPr>
          <a:xfrm>
            <a:off x="0" y="3118837"/>
            <a:ext cx="7315199" cy="681664"/>
          </a:xfrm>
          <a:prstGeom prst="rect">
            <a:avLst/>
          </a:prstGeom>
        </p:spPr>
        <p:txBody>
          <a:bodyPr vert="horz" lIns="91440" tIns="45720" rIns="91440" bIns="4572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solidFill>
                  <a:srgbClr val="00263D"/>
                </a:solidFill>
                <a:latin typeface="Trebuchet MS" panose="020B0603020202020204" pitchFamily="34" charset="0"/>
              </a:rPr>
              <a:t>1159 King Street</a:t>
            </a:r>
          </a:p>
          <a:p>
            <a:r>
              <a:rPr lang="en-US" sz="1800" dirty="0">
                <a:solidFill>
                  <a:srgbClr val="00263D"/>
                </a:solidFill>
                <a:latin typeface="Trebuchet MS" panose="020B0603020202020204" pitchFamily="34" charset="0"/>
              </a:rPr>
              <a:t>North Central · Charleston, SC 29403 · MLS# 22003273</a:t>
            </a: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304799" y="8220670"/>
            <a:ext cx="598154" cy="85822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915177" y="8220670"/>
            <a:ext cx="4485017" cy="923330"/>
          </a:xfrm>
          <a:prstGeom prst="rect">
            <a:avLst/>
          </a:prstGeom>
        </p:spPr>
        <p:txBody>
          <a:bodyPr wrap="square">
            <a:spAutoFit/>
          </a:bodyPr>
          <a:lstStyle/>
          <a:p>
            <a:r>
              <a:rPr lang="en-US" b="1" dirty="0">
                <a:latin typeface="Trebuchet MS" panose="020B0603020202020204" pitchFamily="34" charset="0"/>
              </a:rPr>
              <a:t>Del Shaffer </a:t>
            </a:r>
          </a:p>
          <a:p>
            <a:r>
              <a:rPr lang="en-US" dirty="0">
                <a:latin typeface="Trebuchet MS" panose="020B0603020202020204" pitchFamily="34" charset="0"/>
              </a:rPr>
              <a:t>843.408.6821 </a:t>
            </a:r>
          </a:p>
          <a:p>
            <a:r>
              <a:rPr lang="en-US" sz="1600" dirty="0">
                <a:latin typeface="Trebuchet MS" panose="020B0603020202020204" pitchFamily="34" charset="0"/>
              </a:rPr>
              <a:t>dshaffer@carolinaoneplus.com</a:t>
            </a:r>
          </a:p>
        </p:txBody>
      </p:sp>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6579664" y="12266904"/>
            <a:ext cx="354539" cy="243949"/>
          </a:xfrm>
          <a:prstGeom prst="rect">
            <a:avLst/>
          </a:prstGeom>
          <a:effectLst>
            <a:outerShdw blurRad="12700" dist="12700" algn="ctr" rotWithShape="0">
              <a:schemeClr val="tx1">
                <a:alpha val="48000"/>
              </a:schemeClr>
            </a:outerShdw>
          </a:effectLst>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rcRect/>
          <a:stretch/>
        </p:blipFill>
        <p:spPr>
          <a:xfrm>
            <a:off x="76199" y="4882440"/>
            <a:ext cx="2288847" cy="1525898"/>
          </a:xfrm>
          <a:prstGeom prst="rect">
            <a:avLst/>
          </a:prstGeom>
          <a:effectLst/>
        </p:spPr>
      </p:pic>
      <p:pic>
        <p:nvPicPr>
          <p:cNvPr id="11" name="Picture 10"/>
          <p:cNvPicPr>
            <a:picLocks noChangeAspect="1"/>
          </p:cNvPicPr>
          <p:nvPr/>
        </p:nvPicPr>
        <p:blipFill>
          <a:blip r:embed="rId7">
            <a:extLst>
              <a:ext uri="{28A0092B-C50C-407E-A947-70E740481C1C}">
                <a14:useLocalDpi xmlns:a14="http://schemas.microsoft.com/office/drawing/2010/main" val="0"/>
              </a:ext>
            </a:extLst>
          </a:blip>
          <a:srcRect/>
          <a:stretch/>
        </p:blipFill>
        <p:spPr>
          <a:xfrm>
            <a:off x="2513739" y="4881865"/>
            <a:ext cx="2290572" cy="1527048"/>
          </a:xfrm>
          <a:prstGeom prst="rect">
            <a:avLst/>
          </a:prstGeom>
          <a:effectLst/>
        </p:spPr>
      </p:pic>
      <p:pic>
        <p:nvPicPr>
          <p:cNvPr id="18" name="Picture 17"/>
          <p:cNvPicPr>
            <a:picLocks noChangeAspect="1"/>
          </p:cNvPicPr>
          <p:nvPr/>
        </p:nvPicPr>
        <p:blipFill>
          <a:blip r:embed="rId8">
            <a:extLst>
              <a:ext uri="{28A0092B-C50C-407E-A947-70E740481C1C}">
                <a14:useLocalDpi xmlns:a14="http://schemas.microsoft.com/office/drawing/2010/main" val="0"/>
              </a:ext>
            </a:extLst>
          </a:blip>
          <a:srcRect/>
          <a:stretch/>
        </p:blipFill>
        <p:spPr>
          <a:xfrm>
            <a:off x="76199" y="6551267"/>
            <a:ext cx="2290572" cy="1527048"/>
          </a:xfrm>
          <a:prstGeom prst="rect">
            <a:avLst/>
          </a:prstGeom>
          <a:effectLst/>
        </p:spPr>
      </p:pic>
      <p:pic>
        <p:nvPicPr>
          <p:cNvPr id="21" name="Picture 20"/>
          <p:cNvPicPr>
            <a:picLocks noChangeAspect="1"/>
          </p:cNvPicPr>
          <p:nvPr/>
        </p:nvPicPr>
        <p:blipFill>
          <a:blip r:embed="rId9">
            <a:extLst>
              <a:ext uri="{28A0092B-C50C-407E-A947-70E740481C1C}">
                <a14:useLocalDpi xmlns:a14="http://schemas.microsoft.com/office/drawing/2010/main" val="0"/>
              </a:ext>
            </a:extLst>
          </a:blip>
          <a:srcRect/>
          <a:stretch/>
        </p:blipFill>
        <p:spPr>
          <a:xfrm>
            <a:off x="4953000" y="4881865"/>
            <a:ext cx="2290572" cy="1527048"/>
          </a:xfrm>
          <a:prstGeom prst="rect">
            <a:avLst/>
          </a:prstGeom>
          <a:effectLst/>
        </p:spPr>
      </p:pic>
      <p:pic>
        <p:nvPicPr>
          <p:cNvPr id="22" name="Picture 21"/>
          <p:cNvPicPr>
            <a:picLocks noChangeAspect="1"/>
          </p:cNvPicPr>
          <p:nvPr/>
        </p:nvPicPr>
        <p:blipFill>
          <a:blip r:embed="rId10">
            <a:extLst>
              <a:ext uri="{28A0092B-C50C-407E-A947-70E740481C1C}">
                <a14:useLocalDpi xmlns:a14="http://schemas.microsoft.com/office/drawing/2010/main" val="0"/>
              </a:ext>
            </a:extLst>
          </a:blip>
          <a:srcRect/>
          <a:stretch/>
        </p:blipFill>
        <p:spPr>
          <a:xfrm>
            <a:off x="4953575" y="6551267"/>
            <a:ext cx="2290572" cy="1527048"/>
          </a:xfrm>
          <a:prstGeom prst="rect">
            <a:avLst/>
          </a:prstGeom>
          <a:effectLst/>
        </p:spPr>
      </p:pic>
      <p:pic>
        <p:nvPicPr>
          <p:cNvPr id="19" name="Picture 18">
            <a:extLst>
              <a:ext uri="{FF2B5EF4-FFF2-40B4-BE49-F238E27FC236}">
                <a16:creationId xmlns:a16="http://schemas.microsoft.com/office/drawing/2014/main" id="{06743416-55DF-47C1-9345-21038A6BD874}"/>
              </a:ext>
            </a:extLst>
          </p:cNvPr>
          <p:cNvPicPr>
            <a:picLocks noChangeAspect="1"/>
          </p:cNvPicPr>
          <p:nvPr/>
        </p:nvPicPr>
        <p:blipFill>
          <a:blip r:embed="rId11">
            <a:extLst>
              <a:ext uri="{28A0092B-C50C-407E-A947-70E740481C1C}">
                <a14:useLocalDpi xmlns:a14="http://schemas.microsoft.com/office/drawing/2010/main" val="0"/>
              </a:ext>
            </a:extLst>
          </a:blip>
          <a:srcRect/>
          <a:stretch/>
        </p:blipFill>
        <p:spPr>
          <a:xfrm>
            <a:off x="2513739" y="6552034"/>
            <a:ext cx="2288271" cy="1525514"/>
          </a:xfrm>
          <a:prstGeom prst="rect">
            <a:avLst/>
          </a:prstGeom>
          <a:effectLst/>
        </p:spPr>
      </p:pic>
      <p:sp>
        <p:nvSpPr>
          <p:cNvPr id="4" name="Rectangle 3">
            <a:extLst>
              <a:ext uri="{FF2B5EF4-FFF2-40B4-BE49-F238E27FC236}">
                <a16:creationId xmlns:a16="http://schemas.microsoft.com/office/drawing/2014/main" id="{382DE4A7-521B-460B-B882-CD306AD77FF9}"/>
              </a:ext>
            </a:extLst>
          </p:cNvPr>
          <p:cNvSpPr/>
          <p:nvPr/>
        </p:nvSpPr>
        <p:spPr>
          <a:xfrm>
            <a:off x="0" y="0"/>
            <a:ext cx="7315198" cy="584775"/>
          </a:xfrm>
          <a:prstGeom prst="rect">
            <a:avLst/>
          </a:prstGeom>
        </p:spPr>
        <p:txBody>
          <a:bodyPr wrap="square">
            <a:spAutoFit/>
          </a:bodyPr>
          <a:lstStyle/>
          <a:p>
            <a:pPr algn="ctr"/>
            <a:r>
              <a:rPr lang="en-US" sz="3200" i="1" dirty="0">
                <a:solidFill>
                  <a:schemeClr val="bg1"/>
                </a:solidFill>
                <a:effectLst>
                  <a:outerShdw blurRad="38100" dist="38100" dir="2700000" algn="tl">
                    <a:srgbClr val="000000">
                      <a:alpha val="43137"/>
                    </a:srgbClr>
                  </a:outerShdw>
                </a:effectLst>
                <a:latin typeface="Trebuchet MS" panose="020B0603020202020204" pitchFamily="34" charset="0"/>
              </a:rPr>
              <a:t>Back on Market - $850,000</a:t>
            </a:r>
          </a:p>
        </p:txBody>
      </p:sp>
      <p:pic>
        <p:nvPicPr>
          <p:cNvPr id="5" name="Picture 2" descr="Related image">
            <a:extLst>
              <a:ext uri="{FF2B5EF4-FFF2-40B4-BE49-F238E27FC236}">
                <a16:creationId xmlns:a16="http://schemas.microsoft.com/office/drawing/2014/main" id="{14CEC61F-528F-4217-BAF8-0558E35B09CB}"/>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042602" y="8220670"/>
            <a:ext cx="1967798" cy="45049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id="{6A0CA032-BED6-4E1F-95DA-14099519FD17}"/>
              </a:ext>
            </a:extLst>
          </p:cNvPr>
          <p:cNvSpPr/>
          <p:nvPr/>
        </p:nvSpPr>
        <p:spPr>
          <a:xfrm>
            <a:off x="4953000" y="8729246"/>
            <a:ext cx="2103348" cy="338554"/>
          </a:xfrm>
          <a:prstGeom prst="rect">
            <a:avLst/>
          </a:prstGeom>
        </p:spPr>
        <p:txBody>
          <a:bodyPr wrap="square">
            <a:spAutoFit/>
          </a:bodyPr>
          <a:lstStyle/>
          <a:p>
            <a:pPr algn="r"/>
            <a:r>
              <a:rPr lang="en-US" sz="800" dirty="0">
                <a:solidFill>
                  <a:srgbClr val="00263D"/>
                </a:solidFill>
                <a:latin typeface="Trebuchet MS" panose="020B0603020202020204" pitchFamily="34" charset="0"/>
              </a:rPr>
              <a:t>2713 Highway 17 North</a:t>
            </a:r>
          </a:p>
          <a:p>
            <a:pPr algn="r"/>
            <a:r>
              <a:rPr lang="en-US" sz="800" dirty="0">
                <a:solidFill>
                  <a:srgbClr val="00263D"/>
                </a:solidFill>
                <a:latin typeface="Trebuchet MS" panose="020B0603020202020204" pitchFamily="34" charset="0"/>
              </a:rPr>
              <a:t>Mt. Pleasant, SC 29466</a:t>
            </a:r>
          </a:p>
        </p:txBody>
      </p:sp>
      <p:pic>
        <p:nvPicPr>
          <p:cNvPr id="20" name="Picture 19">
            <a:extLst>
              <a:ext uri="{FF2B5EF4-FFF2-40B4-BE49-F238E27FC236}">
                <a16:creationId xmlns:a16="http://schemas.microsoft.com/office/drawing/2014/main" id="{A6890C33-4B17-4998-A8A2-F23AAAE61ED2}"/>
              </a:ext>
            </a:extLst>
          </p:cNvPr>
          <p:cNvPicPr>
            <a:picLocks noChangeAspect="1"/>
          </p:cNvPicPr>
          <p:nvPr/>
        </p:nvPicPr>
        <p:blipFill>
          <a:blip r:embed="rId13">
            <a:extLst>
              <a:ext uri="{28A0092B-C50C-407E-A947-70E740481C1C}">
                <a14:useLocalDpi xmlns:a14="http://schemas.microsoft.com/office/drawing/2010/main" val="0"/>
              </a:ext>
            </a:extLst>
          </a:blip>
          <a:srcRect/>
          <a:stretch/>
        </p:blipFill>
        <p:spPr>
          <a:xfrm>
            <a:off x="3729566" y="665574"/>
            <a:ext cx="3497580" cy="2331720"/>
          </a:xfrm>
          <a:prstGeom prst="rect">
            <a:avLst/>
          </a:prstGeom>
          <a:effec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1367</TotalTime>
  <Words>204</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Why wait for new construction? This Park Circle area home is LESS THAN 2 YEARS!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64</cp:revision>
  <dcterms:created xsi:type="dcterms:W3CDTF">2006-08-16T00:00:00Z</dcterms:created>
  <dcterms:modified xsi:type="dcterms:W3CDTF">2022-02-25T11:14:55Z</dcterms:modified>
</cp:coreProperties>
</file>