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5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38"/>
          <a:stretch/>
        </p:blipFill>
        <p:spPr>
          <a:xfrm>
            <a:off x="1609344" y="711763"/>
            <a:ext cx="5925312" cy="392923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9" name="Picture 8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1716708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3726597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711763"/>
            <a:ext cx="1371600" cy="9144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704562"/>
          </a:xfrm>
          <a:noFill/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Open House Saturday June 9</a:t>
            </a:r>
            <a:r>
              <a:rPr lang="en-US" sz="2400" b="1" baseline="30000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th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 from 12-3</a:t>
            </a:r>
            <a:endParaRPr lang="en-US" sz="2400" b="1" i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84801"/>
            <a:ext cx="9144000" cy="147481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Great layout for this 4 bedroom 3 full bath home! Freshly painted and ready for move in. There is a bedroom and a full bathroom downstairs, the huge master bedroom is upstairs with a large walk in closet. Enjoy the family room and large kitchen, you also have a deck to hang out on for pleasant evenings. There are 2 other bedrooms and a full bath upstairs. The 2 car garage offers plenty of storage. Schedule your showing today!</a:t>
            </a:r>
            <a:endParaRPr lang="en-US" sz="14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Mike Goldston, Realtor</a:t>
            </a:r>
          </a:p>
          <a:p>
            <a:pPr algn="ctr"/>
            <a:r>
              <a:rPr lang="en-US" sz="1600" dirty="0">
                <a:solidFill>
                  <a:schemeClr val="accent2">
                    <a:lumMod val="50000"/>
                  </a:schemeClr>
                </a:solidFill>
              </a:rPr>
              <a:t>mikesellscharleston@gmail.com | 843-343-7026 | www.cometocharlestonsc.com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4 </a:t>
            </a:r>
            <a:r>
              <a:rPr lang="fr-FR" sz="1200" dirty="0" err="1">
                <a:solidFill>
                  <a:schemeClr val="accent2">
                    <a:lumMod val="60000"/>
                    <a:lumOff val="40000"/>
                  </a:schemeClr>
                </a:solidFill>
              </a:rPr>
              <a:t>Carriage</a:t>
            </a:r>
            <a:r>
              <a:rPr lang="fr-FR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Lane, Suite 106 | </a:t>
            </a:r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611472" y="3810000"/>
            <a:ext cx="592105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000" b="1" dirty="0">
                <a:latin typeface="Century Gothic" panose="020B0502020202020204" pitchFamily="34" charset="0"/>
              </a:rPr>
              <a:t>115 Broken </a:t>
            </a:r>
            <a:r>
              <a:rPr lang="en-US" sz="2000" b="1">
                <a:latin typeface="Century Gothic" panose="020B0502020202020204" pitchFamily="34" charset="0"/>
              </a:rPr>
              <a:t>Branch Drive</a:t>
            </a:r>
          </a:p>
          <a:p>
            <a:pPr algn="r"/>
            <a:r>
              <a:rPr lang="en-US" sz="1400" b="1">
                <a:latin typeface="Century Gothic" panose="020B0502020202020204" pitchFamily="34" charset="0"/>
              </a:rPr>
              <a:t>Liberty </a:t>
            </a:r>
            <a:r>
              <a:rPr lang="en-US" sz="1400" b="1" dirty="0">
                <a:latin typeface="Century Gothic" panose="020B0502020202020204" pitchFamily="34" charset="0"/>
              </a:rPr>
              <a:t>Hall Plantation ~ Goose Creek</a:t>
            </a:r>
          </a:p>
          <a:p>
            <a:pPr algn="r"/>
            <a:r>
              <a:rPr lang="en-US" sz="1400" b="1" dirty="0">
                <a:latin typeface="Century Gothic" panose="020B0502020202020204" pitchFamily="34" charset="0"/>
              </a:rPr>
              <a:t>MLS# 18015220 ~ $224,500</a:t>
            </a:r>
            <a:endParaRPr lang="en-US" sz="1400" b="1" i="1" dirty="0">
              <a:latin typeface="Century Gothic" panose="020B0502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D8B8D38-78FD-4708-A7EB-FC99AC54A9B4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60" y="2721653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52DE033-29FC-4A9E-8033-3E8DCBAB5BB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1716708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1A6F363-F2FD-447D-BF7D-BF0409F99B96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3726597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D72D6BA-D2CD-4065-A364-18FA20C73AA4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711763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AC90678-358B-40D9-A657-E9C47F865871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564" y="2721653"/>
            <a:ext cx="1371600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144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Open House Saturday June 9th from 12-3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42</cp:revision>
  <dcterms:created xsi:type="dcterms:W3CDTF">2006-08-16T00:00:00Z</dcterms:created>
  <dcterms:modified xsi:type="dcterms:W3CDTF">2018-06-08T19:29:32Z</dcterms:modified>
</cp:coreProperties>
</file>