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8"/>
          <a:stretch/>
        </p:blipFill>
        <p:spPr>
          <a:xfrm>
            <a:off x="1609344" y="711763"/>
            <a:ext cx="5925312" cy="392923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670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26597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3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Open House Saturday June 16</a:t>
            </a:r>
            <a:r>
              <a:rPr lang="en-US" sz="2400" b="1" baseline="30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th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 from 11a-1:30p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Great layout for this 4 bedroom 3 full bath home! Freshly painted and ready for move in. There is a bedroom and a full bathroom downstairs, the huge master bedroom is upstairs with a large walk in closet. Enjoy the family room and large kitchen, you also have a deck to hang out on for pleasant evenings. There are 2 other bedrooms and a full bath upstairs. The 2 car garage offers plenty of storage. Schedule your showing today!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Century Gothic" panose="020B0502020202020204" pitchFamily="34" charset="0"/>
              </a:rPr>
              <a:t>115 Broken Branch Drive</a:t>
            </a:r>
          </a:p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Liberty Hall Plantation ~ Goose Creek</a:t>
            </a:r>
          </a:p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MLS# 18015220 ~ $224,500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21653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171670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3726597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711763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2721653"/>
            <a:ext cx="13716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144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June 16th from 11a-1:30p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43</cp:revision>
  <dcterms:created xsi:type="dcterms:W3CDTF">2006-08-16T00:00:00Z</dcterms:created>
  <dcterms:modified xsi:type="dcterms:W3CDTF">2018-06-14T16:09:41Z</dcterms:modified>
</cp:coreProperties>
</file>