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5" d="100"/>
          <a:sy n="55" d="100"/>
        </p:scale>
        <p:origin x="2688" y="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microsoft.com/office/2007/relationships/hdphoto" Target="../media/hdphoto1.wdp"/><Relationship Id="rId7" Type="http://schemas.openxmlformats.org/officeDocument/2006/relationships/image" Target="../media/image5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11" Type="http://schemas.microsoft.com/office/2007/relationships/hdphoto" Target="../media/hdphoto2.wdp"/><Relationship Id="rId5" Type="http://schemas.openxmlformats.org/officeDocument/2006/relationships/image" Target="../media/image3.jpeg"/><Relationship Id="rId10" Type="http://schemas.openxmlformats.org/officeDocument/2006/relationships/image" Target="../media/image8.png"/><Relationship Id="rId4" Type="http://schemas.openxmlformats.org/officeDocument/2006/relationships/image" Target="../media/image2.jpg"/><Relationship Id="rId9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Marker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1440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3847" y="29308"/>
            <a:ext cx="3728328" cy="2796246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13155" y="2625189"/>
            <a:ext cx="2801420" cy="810043"/>
          </a:xfrm>
        </p:spPr>
        <p:txBody>
          <a:bodyPr anchor="b">
            <a:noAutofit/>
          </a:bodyPr>
          <a:lstStyle/>
          <a:p>
            <a:r>
              <a:rPr lang="en-US" sz="1600" i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NEW Construction</a:t>
            </a:r>
            <a:br>
              <a:rPr lang="en-US" sz="1600" i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</a:br>
            <a:r>
              <a:rPr lang="en-US" sz="1600" i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Community Dock on Wando</a:t>
            </a:r>
            <a:br>
              <a:rPr lang="en-US" sz="1600" i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</a:br>
            <a:r>
              <a:rPr lang="en-US" sz="1600" i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Master DOWN!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" y="3988119"/>
            <a:ext cx="6858000" cy="984884"/>
          </a:xfrm>
        </p:spPr>
        <p:txBody>
          <a:bodyPr anchor="ctr">
            <a:noAutofit/>
          </a:bodyPr>
          <a:lstStyle/>
          <a:p>
            <a:r>
              <a:rPr lang="en-US" sz="1600" dirty="0">
                <a:solidFill>
                  <a:schemeClr val="bg1"/>
                </a:solidFill>
                <a:latin typeface="Trebuchet MS" panose="020B0603020202020204" pitchFamily="34" charset="0"/>
              </a:rPr>
              <a:t>Last Deep water lot on the </a:t>
            </a:r>
            <a:r>
              <a:rPr lang="en-US" sz="1600" dirty="0" err="1">
                <a:solidFill>
                  <a:schemeClr val="bg1"/>
                </a:solidFill>
                <a:latin typeface="Trebuchet MS" panose="020B0603020202020204" pitchFamily="34" charset="0"/>
              </a:rPr>
              <a:t>intracoastal</a:t>
            </a:r>
            <a:r>
              <a:rPr lang="en-US" sz="1600" dirty="0">
                <a:solidFill>
                  <a:schemeClr val="bg1"/>
                </a:solidFill>
                <a:latin typeface="Trebuchet MS" panose="020B0603020202020204" pitchFamily="34" charset="0"/>
              </a:rPr>
              <a:t> waterway in Headquarters.</a:t>
            </a:r>
            <a:br>
              <a:rPr lang="en-US" sz="1600" dirty="0">
                <a:solidFill>
                  <a:schemeClr val="bg1"/>
                </a:solidFill>
                <a:latin typeface="Trebuchet MS" panose="020B0603020202020204" pitchFamily="34" charset="0"/>
              </a:rPr>
            </a:br>
            <a:r>
              <a:rPr lang="en-US" sz="1600" dirty="0">
                <a:solidFill>
                  <a:schemeClr val="bg1"/>
                </a:solidFill>
                <a:latin typeface="Trebuchet MS" panose="020B0603020202020204" pitchFamily="34" charset="0"/>
              </a:rPr>
              <a:t>Dock permit in hand until 2021.</a:t>
            </a:r>
            <a:br>
              <a:rPr lang="en-US" sz="1600" dirty="0">
                <a:solidFill>
                  <a:schemeClr val="bg1"/>
                </a:solidFill>
                <a:latin typeface="Trebuchet MS" panose="020B0603020202020204" pitchFamily="34" charset="0"/>
              </a:rPr>
            </a:br>
            <a:r>
              <a:rPr lang="en-US" sz="1600" dirty="0">
                <a:solidFill>
                  <a:schemeClr val="bg1"/>
                </a:solidFill>
                <a:latin typeface="Trebuchet MS" panose="020B0603020202020204" pitchFamily="34" charset="0"/>
              </a:rPr>
              <a:t>Almost one acre wooded lot.</a:t>
            </a: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0" y="0"/>
            <a:ext cx="6858000" cy="117157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115 Headquarters Plantation Drive</a:t>
            </a:r>
          </a:p>
          <a:p>
            <a:r>
              <a:rPr lang="en-US" sz="16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Headquarters Plantation · Johns Island, SC 29455</a:t>
            </a:r>
            <a:br>
              <a:rPr lang="en-US" sz="16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</a:br>
            <a:r>
              <a:rPr lang="en-US" sz="16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MLS# 16023763 · $1,100,000</a:t>
            </a:r>
            <a:endParaRPr lang="en-US" sz="1600" i="1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86720" y="8308836"/>
            <a:ext cx="539496" cy="67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0" y="8153400"/>
            <a:ext cx="6858000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Trebuchet MS" panose="020B0603020202020204" pitchFamily="34" charset="0"/>
              </a:rPr>
              <a:t>Ursula Erichsen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  <a:latin typeface="Trebuchet MS" panose="020B0603020202020204" pitchFamily="34" charset="0"/>
              </a:rPr>
              <a:t>(843) 696-2346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  <a:latin typeface="Trebuchet MS" panose="020B0603020202020204" pitchFamily="34" charset="0"/>
              </a:rPr>
              <a:t>uerichsen@carolinaone.com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  <a:latin typeface="Trebuchet MS" panose="020B0603020202020204" pitchFamily="34" charset="0"/>
              </a:rPr>
              <a:t>RealEstateofCharleston.com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9918" y="8302554"/>
            <a:ext cx="686577" cy="68657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7440" y="5317109"/>
            <a:ext cx="1571959" cy="2074291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7143" y="5295455"/>
            <a:ext cx="1177053" cy="2095945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953" y="5295455"/>
            <a:ext cx="1177053" cy="2095945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rightnessContrast brigh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1333" y="5295455"/>
            <a:ext cx="1178969" cy="2095945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619144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353</TotalTime>
  <Words>33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Trebuchet MS</vt:lpstr>
      <vt:lpstr>Office Theme</vt:lpstr>
      <vt:lpstr>NEW Construction Community Dock on Wando Master DOWN!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West Ashley Gem</dc:title>
  <dc:creator>CVH360</dc:creator>
  <cp:lastModifiedBy>A. Thomas Price</cp:lastModifiedBy>
  <cp:revision>34</cp:revision>
  <dcterms:created xsi:type="dcterms:W3CDTF">2006-08-16T00:00:00Z</dcterms:created>
  <dcterms:modified xsi:type="dcterms:W3CDTF">2016-09-12T12:26:43Z</dcterms:modified>
</cp:coreProperties>
</file>