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mriser@ccim.net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71502"/>
            <a:ext cx="3170683" cy="3024361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115 Trickle Drive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Bradford Chase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MLS# 16018778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$178,500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683" y="771502"/>
            <a:ext cx="4479834" cy="302436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Michelle Riser</a:t>
            </a:r>
          </a:p>
          <a:p>
            <a:pPr algn="ctr"/>
            <a:r>
              <a:rPr lang="en-US" sz="1400" dirty="0"/>
              <a:t>843-860-1229</a:t>
            </a:r>
          </a:p>
          <a:p>
            <a:pPr algn="ctr"/>
            <a:r>
              <a:rPr lang="en-US" sz="1400" dirty="0">
                <a:hlinkClick r:id="rId4"/>
              </a:rPr>
              <a:t>mriser@ccim.net</a:t>
            </a:r>
            <a:endParaRPr lang="en-US" sz="1400" dirty="0"/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Company, </a:t>
            </a:r>
            <a:r>
              <a:rPr lang="en-US" sz="1100" dirty="0"/>
              <a:t>104 Berkeley Square, PMB 59, 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07831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Move-in Ready in Dorchester District 2</a:t>
            </a:r>
            <a:endParaRPr lang="en-US" sz="27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473050" y="8973657"/>
            <a:ext cx="727564" cy="85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891499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This charming 3 bed 2 bath home is move in ready with new carpet and paint throughout. You're greeted by a front porch that is ideal for rocking chairs. The spacious living room leads into a Laminate &amp; tile floored eat in area next to the kitchen. Kitchen has pantry for extra storage. 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Upstairs is the Master bedroom with walk in closet and a master bath. The laundry area, 2 additional bedrooms, a hall bathroom and an extra storage closet are also upstairs. A fireplace could be added to the living room.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Private backyard with no neighbors behind you and a nice wooded area to relax in the shade. This neighborhood has waking trails and two lakes.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78" y="3899350"/>
            <a:ext cx="1426464" cy="95296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653" y="3899350"/>
            <a:ext cx="1426464" cy="9522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927" y="3899350"/>
            <a:ext cx="1426464" cy="9509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202" y="3899350"/>
            <a:ext cx="1426464" cy="9509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76" y="3899350"/>
            <a:ext cx="1426464" cy="9522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78" y="7733438"/>
            <a:ext cx="1426464" cy="9509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652" y="7733438"/>
            <a:ext cx="1426464" cy="9509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926" y="7733438"/>
            <a:ext cx="1426464" cy="9509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201" y="7733438"/>
            <a:ext cx="1426464" cy="95097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76" y="7733438"/>
            <a:ext cx="1426464" cy="950976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9482" y="9043878"/>
            <a:ext cx="1431035" cy="71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157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115 Trickle Drive  Bradford Chase Summerville MLS# 16018778 $178,500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28</cp:revision>
  <dcterms:created xsi:type="dcterms:W3CDTF">2006-08-16T00:00:00Z</dcterms:created>
  <dcterms:modified xsi:type="dcterms:W3CDTF">2016-08-17T12:57:29Z</dcterms:modified>
</cp:coreProperties>
</file>