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994" y="96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hyperlink" Target="https://player.vimeo.com/video/1062994906?byline=0&amp;portrait=0&amp;autoplay=1&amp;muted=1" TargetMode="External"/><Relationship Id="rId21" Type="http://schemas.openxmlformats.org/officeDocument/2006/relationships/image" Target="../media/image18.sv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hyperlink" Target="https://player.vimeo.com/video/1057708243?byline=0&amp;portrait=0&amp;autoplay=1&amp;muted=1" TargetMode="External"/><Relationship Id="rId16" Type="http://schemas.openxmlformats.org/officeDocument/2006/relationships/image" Target="../media/image13.jp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sv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315200" cy="830997"/>
          </a:xfrm>
          <a:prstGeom prst="rect">
            <a:avLst/>
          </a:prstGeom>
          <a:solidFill>
            <a:srgbClr val="00B050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1600" b="1" dirty="0">
                <a:latin typeface="Castellar" panose="020A0402060406010301" pitchFamily="18" charset="0"/>
              </a:rPr>
              <a:t>LUCKY DAY!!! 2 Luxury Lakeside Homes in Four Seasons!</a:t>
            </a:r>
          </a:p>
          <a:p>
            <a:pPr algn="ctr"/>
            <a:r>
              <a:rPr lang="en-US" sz="1600" dirty="0">
                <a:latin typeface="Castellar" panose="020A0402060406010301" pitchFamily="18" charset="0"/>
              </a:rPr>
              <a:t>Open Houses at Both, Saturday 3/8 12-2PM. Prizes for all, $50 Halls </a:t>
            </a:r>
            <a:r>
              <a:rPr lang="en-US" sz="1600" dirty="0" err="1">
                <a:latin typeface="Castellar" panose="020A0402060406010301" pitchFamily="18" charset="0"/>
              </a:rPr>
              <a:t>Giftcard</a:t>
            </a:r>
            <a:r>
              <a:rPr lang="en-US" sz="1600" dirty="0">
                <a:latin typeface="Castellar" panose="020A0402060406010301" pitchFamily="18" charset="0"/>
              </a:rPr>
              <a:t> for one "Lucky Winner!"</a:t>
            </a:r>
            <a:endParaRPr lang="en-US" sz="1100" dirty="0">
              <a:latin typeface="Castellar" panose="020A0402060406010301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6" y="3555361"/>
            <a:ext cx="3575304" cy="914400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115 Bluff Isle Court</a:t>
            </a:r>
            <a:br>
              <a:rPr lang="en-US" sz="24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Four Seasons at Cane Bay</a:t>
            </a:r>
            <a:b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MLS# 25004292 | $775,000</a:t>
            </a:r>
            <a:br>
              <a:rPr lang="en-US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2"/>
              </a:rPr>
              <a:t>Video Walkthrough</a:t>
            </a:r>
            <a:endParaRPr lang="en-US" sz="1400" dirty="0">
              <a:ln w="3175">
                <a:noFill/>
              </a:ln>
              <a:solidFill>
                <a:schemeClr val="bg1"/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935594"/>
            <a:ext cx="7315200" cy="2000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latin typeface="Century Gothic" panose="020B0502020202020204" pitchFamily="34" charset="0"/>
                <a:cs typeface="Microsoft Sans Serif" panose="020B0604020202020204" pitchFamily="34" charset="0"/>
              </a:rPr>
              <a:t>AgentOwned</a:t>
            </a:r>
            <a:r>
              <a:rPr lang="en-US" sz="7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 Realty Preferred Group | 824 Johnnie Dodds Blvd | Mt Pleasant, SC 29464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B56E75-FFE7-2309-0977-E21E1F20E0BA}"/>
              </a:ext>
            </a:extLst>
          </p:cNvPr>
          <p:cNvSpPr txBox="1">
            <a:spLocks/>
          </p:cNvSpPr>
          <p:nvPr/>
        </p:nvSpPr>
        <p:spPr>
          <a:xfrm>
            <a:off x="3700413" y="3555361"/>
            <a:ext cx="3571471" cy="914400"/>
          </a:xfrm>
          <a:prstGeom prst="rect">
            <a:avLst/>
          </a:prstGeom>
          <a:solidFill>
            <a:srgbClr val="00B050"/>
          </a:solidFill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357 Tupelo Lake Drive</a:t>
            </a:r>
          </a:p>
          <a:p>
            <a: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Four Seasons at Cane Bay</a:t>
            </a:r>
          </a:p>
          <a:p>
            <a: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MLS# 25005862 | $799,900</a:t>
            </a:r>
          </a:p>
          <a:p>
            <a:r>
              <a:rPr lang="en-US" sz="1200" dirty="0">
                <a:ln w="3175">
                  <a:noFill/>
                </a:ln>
                <a:solidFill>
                  <a:srgbClr val="0000FF"/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3"/>
              </a:rPr>
              <a:t>Video </a:t>
            </a:r>
            <a: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3"/>
              </a:rPr>
              <a:t>Walkthrough</a:t>
            </a:r>
            <a:endParaRPr lang="en-US" sz="1400" dirty="0">
              <a:ln w="3175">
                <a:noFill/>
              </a:ln>
              <a:solidFill>
                <a:schemeClr val="bg1"/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57C2EC-4EAE-9EEE-318D-E98FDEF55DD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4120" y="5943737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28DF00-1914-F247-C3D5-012065D74BD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6" y="5943737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77FF62-2963-C01D-22C8-F057D5B7E1A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7384" y="5943737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A02CAA-71F9-9D49-5360-B4DA9FA5ADF7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1547" y="5943737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6B0B2A-DEE1-5206-5A72-A6184CAAF45B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548" y="7252225"/>
            <a:ext cx="1719072" cy="1142999"/>
          </a:xfrm>
          <a:prstGeom prst="rect">
            <a:avLst/>
          </a:prstGeom>
          <a:ln w="12700"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FC6498-FD10-EC30-0C0B-1B3F5050734C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6" y="7252225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122844-6B21-CFD3-CB5A-D1A0AED3385E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812" y="7252225"/>
            <a:ext cx="1719072" cy="1142998"/>
          </a:xfrm>
          <a:prstGeom prst="rect">
            <a:avLst/>
          </a:prstGeom>
          <a:ln w="12700"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B31451-121A-4DB3-8B9E-A0D5FFC953AB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4338" y="7252225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0A66A3-F5A8-5F9B-5A11-5C2EA701ECBE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4120" y="4635249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13BC3D-5737-7992-30E7-AA75ABAC90C2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6" y="4635249"/>
            <a:ext cx="1716285" cy="1143000"/>
          </a:xfrm>
          <a:prstGeom prst="rect">
            <a:avLst/>
          </a:prstGeom>
          <a:ln w="12700"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F3B53-282E-8F1C-D7AA-8A27DCA6B009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7384" y="4635249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55BB3A-51B2-AB26-17D4-D9245D09C189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1547" y="4635249"/>
            <a:ext cx="1714500" cy="1143000"/>
          </a:xfrm>
          <a:prstGeom prst="rect">
            <a:avLst/>
          </a:prstGeom>
          <a:ln w="1270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C97976-B5A6-1348-10B1-493B8BA4C61E}"/>
              </a:ext>
            </a:extLst>
          </p:cNvPr>
          <p:cNvSpPr/>
          <p:nvPr/>
        </p:nvSpPr>
        <p:spPr>
          <a:xfrm>
            <a:off x="0" y="8560713"/>
            <a:ext cx="73152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Elissa Campbell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</a:rPr>
              <a:t>843-853-1433 | elissa.campbell@agentownedrealty.com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1F7039-11D2-6FFE-69AE-2996C9210988}"/>
              </a:ext>
            </a:extLst>
          </p:cNvPr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/>
          <a:stretch/>
        </p:blipFill>
        <p:spPr>
          <a:xfrm>
            <a:off x="43316" y="996485"/>
            <a:ext cx="3575304" cy="2393388"/>
          </a:xfrm>
          <a:prstGeom prst="rect">
            <a:avLst/>
          </a:prstGeom>
          <a:ln w="1270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B8183B-785B-6573-5001-CCFD52B68C19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r="9031"/>
          <a:stretch/>
        </p:blipFill>
        <p:spPr>
          <a:xfrm>
            <a:off x="3698126" y="996485"/>
            <a:ext cx="3573758" cy="2393388"/>
          </a:xfrm>
          <a:prstGeom prst="rect">
            <a:avLst/>
          </a:prstGeom>
          <a:ln w="12700"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78A8DF-5DD1-A52F-3D30-5A3D1735B029}"/>
              </a:ext>
            </a:extLst>
          </p:cNvPr>
          <p:cNvGrpSpPr/>
          <p:nvPr/>
        </p:nvGrpSpPr>
        <p:grpSpPr>
          <a:xfrm>
            <a:off x="2754959" y="2628018"/>
            <a:ext cx="1805282" cy="1054319"/>
            <a:chOff x="842141" y="2449385"/>
            <a:chExt cx="1805282" cy="1054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Explosion: 14 Points 2">
              <a:extLst>
                <a:ext uri="{FF2B5EF4-FFF2-40B4-BE49-F238E27FC236}">
                  <a16:creationId xmlns:a16="http://schemas.microsoft.com/office/drawing/2014/main" id="{F8A344EA-86D0-7E20-5935-5C1CF14A7C7C}"/>
                </a:ext>
              </a:extLst>
            </p:cNvPr>
            <p:cNvSpPr/>
            <p:nvPr/>
          </p:nvSpPr>
          <p:spPr>
            <a:xfrm rot="783629">
              <a:off x="842141" y="2449385"/>
              <a:ext cx="1805282" cy="1054319"/>
            </a:xfrm>
            <a:prstGeom prst="irregularSeal2">
              <a:avLst/>
            </a:prstGeom>
            <a:solidFill>
              <a:srgbClr val="FFFF00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0987699">
              <a:off x="1007353" y="2858488"/>
              <a:ext cx="1328908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  <a:cs typeface="Microsoft Sans Serif" panose="020B0604020202020204" pitchFamily="34" charset="0"/>
                </a:rPr>
                <a:t>JUST LISTED!</a:t>
              </a:r>
              <a:endParaRPr lang="en-US" sz="105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Graphic 9" descr="Four Leaf Clover with solid fill">
            <a:extLst>
              <a:ext uri="{FF2B5EF4-FFF2-40B4-BE49-F238E27FC236}">
                <a16:creationId xmlns:a16="http://schemas.microsoft.com/office/drawing/2014/main" id="{15138CDB-BFA5-7C5C-8776-CEB492E145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6190" y="2558216"/>
            <a:ext cx="914400" cy="914400"/>
          </a:xfrm>
          <a:prstGeom prst="rect">
            <a:avLst/>
          </a:prstGeom>
        </p:spPr>
      </p:pic>
      <p:pic>
        <p:nvPicPr>
          <p:cNvPr id="12" name="Graphic 11" descr="Leprechaun hat with solid fill">
            <a:extLst>
              <a:ext uri="{FF2B5EF4-FFF2-40B4-BE49-F238E27FC236}">
                <a16:creationId xmlns:a16="http://schemas.microsoft.com/office/drawing/2014/main" id="{678042E1-9622-6E6F-3949-34D713F3C4C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57484" y="25706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100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Castellar</vt:lpstr>
      <vt:lpstr>Century Gothic</vt:lpstr>
      <vt:lpstr>Office Theme</vt:lpstr>
      <vt:lpstr>115 Bluff Isle Court Four Seasons at Cane Bay MLS# 25004292 | $775,000 Video Walkthrough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85</cp:revision>
  <dcterms:created xsi:type="dcterms:W3CDTF">2006-08-16T00:00:00Z</dcterms:created>
  <dcterms:modified xsi:type="dcterms:W3CDTF">2025-03-06T23:12:50Z</dcterms:modified>
</cp:coreProperties>
</file>