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994" y="96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https://player.vimeo.com/video/942864200?byline=0&amp;portrait=0&amp;autoplay=1&amp;muted=1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" Type="http://schemas.openxmlformats.org/officeDocument/2006/relationships/hyperlink" Target="https://player.vimeo.com/video/1057708243?byline=0&amp;portrait=0&amp;autoplay=1&amp;muted=1" TargetMode="External"/><Relationship Id="rId16" Type="http://schemas.openxmlformats.org/officeDocument/2006/relationships/image" Target="../media/image1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image" Target="../media/image1.jpeg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7315200" cy="9233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anchor="t">
            <a:spAutoFit/>
          </a:bodyPr>
          <a:lstStyle/>
          <a:p>
            <a:pPr algn="ctr"/>
            <a:r>
              <a:rPr lang="en-US" sz="2000" b="1" dirty="0">
                <a:latin typeface="Castellar" panose="020A0402060406010301" pitchFamily="18" charset="0"/>
              </a:rPr>
              <a:t>New Listing on the Lake in Four Seasons</a:t>
            </a:r>
          </a:p>
          <a:p>
            <a:pPr algn="ctr"/>
            <a:r>
              <a:rPr lang="en-US" sz="2000" dirty="0">
                <a:latin typeface="Castellar" panose="020A0402060406010301" pitchFamily="18" charset="0"/>
              </a:rPr>
              <a:t>Dual open house from 1-3 Saturday</a:t>
            </a:r>
          </a:p>
          <a:p>
            <a:pPr algn="ctr"/>
            <a:r>
              <a:rPr lang="en-US" sz="1400" dirty="0">
                <a:latin typeface="Castellar" panose="020A0402060406010301" pitchFamily="18" charset="0"/>
              </a:rPr>
              <a:t>Taco Boy Gift card Drawing for those who attend both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617459"/>
            <a:ext cx="3657600" cy="827187"/>
          </a:xfrm>
          <a:solidFill>
            <a:schemeClr val="bg2">
              <a:lumMod val="75000"/>
            </a:schemeClr>
          </a:solidFill>
        </p:spPr>
        <p:txBody>
          <a:bodyPr anchor="ctr">
            <a:noAutofit/>
          </a:bodyPr>
          <a:lstStyle/>
          <a:p>
            <a:r>
              <a:rPr lang="en-US" sz="20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115 Bluff Isle Court</a:t>
            </a:r>
            <a:br>
              <a:rPr lang="en-US" sz="24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2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Four Seasons at Cane Bay</a:t>
            </a:r>
            <a:br>
              <a:rPr lang="en-US" sz="12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2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MLS# 25004292 | $775,000</a:t>
            </a:r>
            <a:br>
              <a:rPr lang="en-US" sz="12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2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  <a:hlinkClick r:id="rId2"/>
              </a:rPr>
              <a:t>Video Walkthrough</a:t>
            </a:r>
            <a:endParaRPr lang="en-US" sz="1400" dirty="0">
              <a:ln w="3175">
                <a:noFill/>
              </a:ln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0" y="8935594"/>
            <a:ext cx="7315200" cy="20005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700" dirty="0" err="1">
                <a:latin typeface="Century Gothic" panose="020B0502020202020204" pitchFamily="34" charset="0"/>
                <a:cs typeface="Microsoft Sans Serif" panose="020B0604020202020204" pitchFamily="34" charset="0"/>
              </a:rPr>
              <a:t>AgentOwned</a:t>
            </a:r>
            <a:r>
              <a:rPr lang="en-US" sz="7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 Realty Preferred Group | 824 Johnnie Dodds Blvd | Mt Pleasant, SC 29464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84B56E75-FFE7-2309-0977-E21E1F20E0BA}"/>
              </a:ext>
            </a:extLst>
          </p:cNvPr>
          <p:cNvSpPr txBox="1">
            <a:spLocks/>
          </p:cNvSpPr>
          <p:nvPr/>
        </p:nvSpPr>
        <p:spPr>
          <a:xfrm>
            <a:off x="3657600" y="3616317"/>
            <a:ext cx="3657600" cy="82832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546 Four Seasons Boulevard</a:t>
            </a:r>
          </a:p>
          <a:p>
            <a:r>
              <a:rPr lang="en-US" sz="12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Four Seasons at Cane Bay</a:t>
            </a:r>
          </a:p>
          <a:p>
            <a:r>
              <a:rPr lang="en-US" sz="12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MLS# 24011600 | $479,900</a:t>
            </a:r>
          </a:p>
          <a:p>
            <a:r>
              <a:rPr lang="en-US" sz="12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  <a:hlinkClick r:id="rId3"/>
              </a:rPr>
              <a:t>Video Walkthrough</a:t>
            </a:r>
            <a:endParaRPr lang="en-US" sz="1400" dirty="0">
              <a:ln w="3175">
                <a:noFill/>
              </a:ln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E57C2EC-4EAE-9EEE-318D-E98FDEF55DDA}"/>
              </a:ext>
            </a:extLst>
          </p:cNvPr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74070" y="5961401"/>
            <a:ext cx="1714500" cy="1143000"/>
          </a:xfrm>
          <a:prstGeom prst="rect">
            <a:avLst/>
          </a:prstGeom>
          <a:ln w="12700"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728DF00-1914-F247-C3D5-012065D74BDE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593" y="5961401"/>
            <a:ext cx="1714500" cy="1143000"/>
          </a:xfrm>
          <a:prstGeom prst="rect">
            <a:avLst/>
          </a:prstGeom>
          <a:ln w="12700"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F77FF62-2963-C01D-22C8-F057D5B7E1A8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46737" y="5961401"/>
            <a:ext cx="1719072" cy="1143000"/>
          </a:xfrm>
          <a:prstGeom prst="rect">
            <a:avLst/>
          </a:prstGeom>
          <a:ln w="12700"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BA02CAA-71F9-9D49-5360-B4DA9FA5ADF7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09261" y="5961401"/>
            <a:ext cx="1719072" cy="1143000"/>
          </a:xfrm>
          <a:prstGeom prst="rect">
            <a:avLst/>
          </a:prstGeom>
          <a:ln w="12700"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06B0B2A-DEE1-5206-5A72-A6184CAAF45B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58205" y="7315199"/>
            <a:ext cx="1719072" cy="1142999"/>
          </a:xfrm>
          <a:prstGeom prst="rect">
            <a:avLst/>
          </a:prstGeom>
          <a:ln w="12700">
            <a:noFill/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8BFC6498-FD10-EC30-0C0B-1B3F5050734C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593" y="7315200"/>
            <a:ext cx="1714500" cy="1143000"/>
          </a:xfrm>
          <a:prstGeom prst="rect">
            <a:avLst/>
          </a:prstGeom>
          <a:ln w="12700">
            <a:noFill/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CA122844-6B21-CFD3-CB5A-D1A0AED3385E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46737" y="7315200"/>
            <a:ext cx="1719072" cy="1143000"/>
          </a:xfrm>
          <a:prstGeom prst="rect">
            <a:avLst/>
          </a:prstGeom>
          <a:ln w="12700">
            <a:noFill/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A9B31451-121A-4DB3-8B9E-A0D5FFC953AB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92052" y="7315200"/>
            <a:ext cx="1719072" cy="1143000"/>
          </a:xfrm>
          <a:prstGeom prst="rect">
            <a:avLst/>
          </a:prstGeom>
          <a:ln w="12700">
            <a:noFill/>
          </a:ln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6A0A66A3-F5A8-5F9B-5A11-5C2EA701ECBE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74070" y="4607602"/>
            <a:ext cx="1714500" cy="1143000"/>
          </a:xfrm>
          <a:prstGeom prst="rect">
            <a:avLst/>
          </a:prstGeom>
          <a:ln w="12700">
            <a:noFill/>
          </a:ln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9513BC3D-5737-7992-30E7-AA75ABAC90C2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700" y="4607602"/>
            <a:ext cx="1716285" cy="1143000"/>
          </a:xfrm>
          <a:prstGeom prst="rect">
            <a:avLst/>
          </a:prstGeom>
          <a:ln w="12700">
            <a:noFill/>
          </a:ln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809F3B53-282E-8F1C-D7AA-8A27DCA6B009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46737" y="4607602"/>
            <a:ext cx="1719072" cy="1143000"/>
          </a:xfrm>
          <a:prstGeom prst="rect">
            <a:avLst/>
          </a:prstGeom>
          <a:ln w="12700">
            <a:noFill/>
          </a:ln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7B55BB3A-51B2-AB26-17D4-D9245D09C189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09261" y="4607602"/>
            <a:ext cx="1719072" cy="1143000"/>
          </a:xfrm>
          <a:prstGeom prst="rect">
            <a:avLst/>
          </a:prstGeom>
          <a:ln w="12700"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3C97976-B5A6-1348-10B1-493B8BA4C61E}"/>
              </a:ext>
            </a:extLst>
          </p:cNvPr>
          <p:cNvSpPr/>
          <p:nvPr/>
        </p:nvSpPr>
        <p:spPr>
          <a:xfrm>
            <a:off x="0" y="8560713"/>
            <a:ext cx="7315200" cy="40011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Elissa Campbell</a:t>
            </a:r>
          </a:p>
          <a:p>
            <a:pPr algn="ctr"/>
            <a:r>
              <a:rPr lang="en-US" sz="900" dirty="0">
                <a:latin typeface="Century Gothic" panose="020B0502020202020204" pitchFamily="34" charset="0"/>
              </a:rPr>
              <a:t>843-853-1433 | elissa.campbell@agentownedrealty.com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A1F7039-11D2-6FFE-69AE-2996C9210988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4"/>
          <a:stretch/>
        </p:blipFill>
        <p:spPr>
          <a:xfrm>
            <a:off x="34307" y="1059973"/>
            <a:ext cx="3544926" cy="2393388"/>
          </a:xfrm>
          <a:prstGeom prst="rect">
            <a:avLst/>
          </a:prstGeom>
          <a:ln w="12700"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0B8183B-785B-6573-5001-CCFD52B68C19}"/>
              </a:ext>
            </a:extLst>
          </p:cNvPr>
          <p:cNvPicPr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20885" y="1086286"/>
            <a:ext cx="3544924" cy="2367075"/>
          </a:xfrm>
          <a:prstGeom prst="rect">
            <a:avLst/>
          </a:prstGeom>
          <a:ln w="12700">
            <a:noFill/>
          </a:ln>
        </p:spPr>
      </p:pic>
      <p:sp>
        <p:nvSpPr>
          <p:cNvPr id="3" name="Explosion: 14 Points 2">
            <a:extLst>
              <a:ext uri="{FF2B5EF4-FFF2-40B4-BE49-F238E27FC236}">
                <a16:creationId xmlns:a16="http://schemas.microsoft.com/office/drawing/2014/main" id="{F8A344EA-86D0-7E20-5935-5C1CF14A7C7C}"/>
              </a:ext>
            </a:extLst>
          </p:cNvPr>
          <p:cNvSpPr/>
          <p:nvPr/>
        </p:nvSpPr>
        <p:spPr>
          <a:xfrm rot="783629">
            <a:off x="842141" y="2449385"/>
            <a:ext cx="1805282" cy="1054319"/>
          </a:xfrm>
          <a:prstGeom prst="irregularSeal2">
            <a:avLst/>
          </a:prstGeom>
          <a:solidFill>
            <a:srgbClr val="FFFF00"/>
          </a:solidFill>
          <a:ln w="31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20987699">
            <a:off x="1007353" y="2858488"/>
            <a:ext cx="1328908" cy="307777"/>
          </a:xfrm>
          <a:prstGeom prst="rect">
            <a:avLst/>
          </a:prstGeom>
          <a:noFill/>
          <a:ln w="31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JUST LISTED!</a:t>
            </a:r>
            <a:endParaRPr lang="en-US" sz="105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</TotalTime>
  <Words>90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Castellar</vt:lpstr>
      <vt:lpstr>Century Gothic</vt:lpstr>
      <vt:lpstr>Office Theme</vt:lpstr>
      <vt:lpstr>115 Bluff Isle Court Four Seasons at Cane Bay MLS# 25004292 | $775,000 Video Walkthrough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82</cp:revision>
  <dcterms:created xsi:type="dcterms:W3CDTF">2006-08-16T00:00:00Z</dcterms:created>
  <dcterms:modified xsi:type="dcterms:W3CDTF">2025-02-20T17:40:11Z</dcterms:modified>
</cp:coreProperties>
</file>