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AA5F"/>
    <a:srgbClr val="08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svg"/><Relationship Id="rId2" Type="http://schemas.openxmlformats.org/officeDocument/2006/relationships/image" Target="../media/image1.jpg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hyperlink" Target="https://youtube.com/shorts/fpmq8T__zfo?si=Dv4vsFzOhH6wCyiN" TargetMode="External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3.jp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3" y="0"/>
            <a:ext cx="7308773" cy="54837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1" y="45395"/>
            <a:ext cx="6995159" cy="394192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VA ASSUMABLE AT 2.5%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1" y="4369979"/>
            <a:ext cx="1828798" cy="12191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158144" y="8350160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Telecia Bilton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843-412-3586</a:t>
            </a:r>
          </a:p>
          <a:p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tmbilton@rogcoastal.com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6D6818F-B439-E809-3948-6BBA093012E8}"/>
              </a:ext>
            </a:extLst>
          </p:cNvPr>
          <p:cNvGrpSpPr/>
          <p:nvPr/>
        </p:nvGrpSpPr>
        <p:grpSpPr>
          <a:xfrm>
            <a:off x="160020" y="6309648"/>
            <a:ext cx="6995160" cy="1954381"/>
            <a:chOff x="160020" y="6323874"/>
            <a:chExt cx="6995160" cy="19543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4FB912-2516-3BF6-30BB-49954A19454B}"/>
                </a:ext>
              </a:extLst>
            </p:cNvPr>
            <p:cNvSpPr/>
            <p:nvPr/>
          </p:nvSpPr>
          <p:spPr>
            <a:xfrm>
              <a:off x="160020" y="6323874"/>
              <a:ext cx="6995160" cy="195438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0B6364-BBA5-DD85-ACE9-4C6DA6EE40DC}"/>
                </a:ext>
              </a:extLst>
            </p:cNvPr>
            <p:cNvSpPr txBox="1"/>
            <p:nvPr/>
          </p:nvSpPr>
          <p:spPr>
            <a:xfrm>
              <a:off x="284474" y="6323874"/>
              <a:ext cx="6746252" cy="195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3 bedrooms, 2 full baths with stylish, modern updates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New roof (2023) for added peace of mind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Spacious, open-concept living and dining areas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Quiet, private street with cul-de-sac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Stately brick façade with stunning curb appeal</a:t>
              </a:r>
            </a:p>
            <a:p>
              <a:pPr marL="171450" indent="-171450" algn="ctr">
                <a:buFont typeface="Wingdings" panose="05000000000000000000" pitchFamily="2" charset="2"/>
                <a:buChar char="v"/>
              </a:pPr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No HOA - enjoy the freedom to make this home truly yours!</a:t>
              </a:r>
            </a:p>
            <a:p>
              <a:pPr algn="ctr"/>
              <a:endParaRPr lang="en-US" sz="11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endParaRPr>
            </a:p>
            <a:p>
              <a:pPr algn="ctr"/>
              <a:r>
                <a:rPr lang="en-US" sz="11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This rare gem combines classic charm, modern upgrades, and incredible outdoor living spaces. Don't miss this one-of-a-kind opportunity - schedule your showing today!</a:t>
              </a:r>
            </a:p>
            <a:p>
              <a:pPr algn="ctr"/>
              <a:endParaRPr lang="en-US" sz="1100" dirty="0">
                <a:solidFill>
                  <a:srgbClr val="0563C1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/>
              <a:r>
                <a:rPr lang="en-US" sz="1100" b="1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VIDEO TOUR</a:t>
              </a:r>
              <a:endParaRPr lang="en-US" sz="1100" b="1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4811949" y="8373243"/>
            <a:ext cx="23357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Realty ONE Group Coastal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1510 Trolley Rd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Summerville, SC 29485</a:t>
            </a:r>
            <a:endParaRPr lang="en-US" sz="11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Aharoni" panose="02010803020104030203" pitchFamily="2" charset="-79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517" y="8350085"/>
            <a:ext cx="2038166" cy="6464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153846" y="5615659"/>
            <a:ext cx="7007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115 Clubhouse Road</a:t>
            </a:r>
          </a:p>
          <a:p>
            <a:pPr algn="ctr"/>
            <a:r>
              <a:rPr lang="en-US" sz="1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Corey Woods | Summerville, SC 29483 | MLS# 25007740 | $379,000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4369979"/>
            <a:ext cx="1828800" cy="1219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7842848">
            <a:off x="-2070479" y="1566543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229600" y="543192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125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 LT Pro</vt:lpstr>
      <vt:lpstr>Calibri</vt:lpstr>
      <vt:lpstr>Calibri Light</vt:lpstr>
      <vt:lpstr>Trajan Pro</vt:lpstr>
      <vt:lpstr>Wingdings</vt:lpstr>
      <vt:lpstr>Office Theme</vt:lpstr>
      <vt:lpstr>VA ASSUMABLE AT 2.5%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37</cp:revision>
  <dcterms:created xsi:type="dcterms:W3CDTF">2022-10-19T11:58:47Z</dcterms:created>
  <dcterms:modified xsi:type="dcterms:W3CDTF">2025-06-25T16:12:33Z</dcterms:modified>
</cp:coreProperties>
</file>