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AA5F"/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image" Target="../media/image14.svg"/><Relationship Id="rId3" Type="http://schemas.openxmlformats.org/officeDocument/2006/relationships/image" Target="../media/image2.jpg"/><Relationship Id="rId7" Type="http://schemas.openxmlformats.org/officeDocument/2006/relationships/hyperlink" Target="https://content.bombbomb.com/c4d2ef87-d8f4-42c2-8f04-d8f21dc95fc1_H264Main.mp4" TargetMode="External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" Type="http://schemas.openxmlformats.org/officeDocument/2006/relationships/image" Target="../media/image1.jpg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y.matterport.com/show/?m=wbUkxjVd2wp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content.bombbomb.com/d162e61f-73be-4b34-8064-489dca07c676_H264Main.mp4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6.jpg"/><Relationship Id="rId4" Type="http://schemas.openxmlformats.org/officeDocument/2006/relationships/image" Target="../media/image3.jpg"/><Relationship Id="rId9" Type="http://schemas.openxmlformats.org/officeDocument/2006/relationships/image" Target="../media/image5.jpg"/><Relationship Id="rId1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3" y="0"/>
            <a:ext cx="7308773" cy="41067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315201" cy="771470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LIVE EVERYDAY LIKE A VACATION</a:t>
            </a:r>
            <a:b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</a:br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FOUR SEASONS 55+</a:t>
            </a:r>
            <a:endParaRPr lang="en-US" sz="28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7603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3760379"/>
            <a:ext cx="1828798" cy="12191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350160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14BC92-750A-776E-1083-4ADE66986EFC}"/>
              </a:ext>
            </a:extLst>
          </p:cNvPr>
          <p:cNvGrpSpPr/>
          <p:nvPr/>
        </p:nvGrpSpPr>
        <p:grpSpPr>
          <a:xfrm>
            <a:off x="153845" y="5602512"/>
            <a:ext cx="7013683" cy="2631490"/>
            <a:chOff x="153845" y="5602512"/>
            <a:chExt cx="7013683" cy="263149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4FB912-2516-3BF6-30BB-49954A19454B}"/>
                </a:ext>
              </a:extLst>
            </p:cNvPr>
            <p:cNvSpPr/>
            <p:nvPr/>
          </p:nvSpPr>
          <p:spPr>
            <a:xfrm>
              <a:off x="160020" y="5602512"/>
              <a:ext cx="6995160" cy="263149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0B6364-BBA5-DD85-ACE9-4C6DA6EE40DC}"/>
                </a:ext>
              </a:extLst>
            </p:cNvPr>
            <p:cNvSpPr txBox="1"/>
            <p:nvPr/>
          </p:nvSpPr>
          <p:spPr>
            <a:xfrm>
              <a:off x="153845" y="5687151"/>
              <a:ext cx="7013683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Meticulously cared for and move-in ready, this sought-after Donegal plan offers effortless, resort-style living behind the gates of Four Seasons at Cane Bay. A full-home Generac® generator provides peace of mind, while the screened-in porch opens to a beautiful berm view—perfect for morning coffee or unwinding at the end of the day. The smart layout features 2 bedrooms, 2 full baths, plus a versatile flex room ideal as an office, den or craft room. Inside, a gourmet kitchen built for entertaining takes center stage with generous prep space, expansive island seating, 5 burner gas cooktop, double ovens and seamless flow to the dining and great rooms. Enjoy unmatched amenities: lake access for kayaking or paddleboard, a stunning clubhouse, resort-style pools, pickleball courts, fitness, social clubs, dog park, miles of trails, and golf-cart accessibility throughout the community. This is the active lifestyle you've been waiting for where every day feels like vacation. Living here means enjoying a true "lock-and-leave" lifestyle- perfect for travelers, part-time residents, or anyone who values low-maintenance living Schedule your private showing today and experience Four Seasons living at its finest.</a:t>
              </a:r>
            </a:p>
            <a:p>
              <a:pPr algn="ctr"/>
              <a:endParaRPr lang="en-US" sz="1100" dirty="0">
                <a:solidFill>
                  <a:srgbClr val="0563C1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VIDEO TOUR</a:t>
              </a:r>
              <a:r>
                <a:rPr lang="en-US" sz="11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 | </a:t>
              </a:r>
              <a:r>
                <a:rPr lang="en-US" sz="11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VIRTUAL TOUR</a:t>
              </a:r>
              <a:r>
                <a:rPr lang="en-US" sz="11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 | </a:t>
              </a:r>
              <a:r>
                <a:rPr lang="en-US" sz="11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AMENITY TOUR</a:t>
              </a:r>
              <a:endParaRPr lang="en-US" sz="1100" b="1" dirty="0">
                <a:solidFill>
                  <a:schemeClr val="bg1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4811949" y="8373243"/>
            <a:ext cx="23357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1510 Trolley Rd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Summerville, SC 29485</a:t>
            </a:r>
            <a:endParaRPr lang="en-US" sz="11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350085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6" y="5018251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115 Leeward Landing</a:t>
            </a:r>
          </a:p>
          <a:p>
            <a:pPr algn="ctr"/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Cane Bay Plantation | Summerville, SC 29486 | MLS# 25023153 | $520,000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37603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3760379"/>
            <a:ext cx="1828800" cy="12191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7842848">
            <a:off x="-2070479" y="1566543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229600" y="543192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272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Trajan Pro</vt:lpstr>
      <vt:lpstr>Office Theme</vt:lpstr>
      <vt:lpstr>LIVE EVERYDAY LIKE A VACATION FOUR SEASONS 55+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39</cp:revision>
  <dcterms:created xsi:type="dcterms:W3CDTF">2022-10-19T11:58:47Z</dcterms:created>
  <dcterms:modified xsi:type="dcterms:W3CDTF">2025-08-29T17:54:52Z</dcterms:modified>
</cp:coreProperties>
</file>