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252C"/>
    <a:srgbClr val="3AF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4670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3816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6616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7521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662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3708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697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53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746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478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2583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7/28/2023</a:t>
            </a:fld>
            <a:endParaRPr lang="en-US" dirty="0"/>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184597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s://www.zillow.com/view-imx/3e5db4a0-18ec-40d6-a3e6-435d5cdc3c94?setAttribution=mls&amp;wl=true&amp;initialViewType=pano&amp;utm_source=dashboard"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7772400" cy="100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88925" y="0"/>
            <a:ext cx="4056516" cy="918150"/>
          </a:xfrm>
        </p:spPr>
        <p:txBody>
          <a:bodyPr anchor="ctr">
            <a:noAutofit/>
          </a:bodyPr>
          <a:lstStyle/>
          <a:p>
            <a:pPr algn="r"/>
            <a:r>
              <a:rPr lang="en-US" sz="2000" b="1" spc="0" dirty="0">
                <a:solidFill>
                  <a:schemeClr val="tx2"/>
                </a:solidFill>
                <a:latin typeface="Futura Bk BT" panose="020B0502020204020303" pitchFamily="34" charset="0"/>
                <a:cs typeface="Microsoft Sans Serif" panose="020B0604020202020204" pitchFamily="34" charset="0"/>
              </a:rPr>
              <a:t>115 </a:t>
            </a:r>
            <a:r>
              <a:rPr lang="en-US" sz="2000" b="1" spc="0" dirty="0" err="1">
                <a:solidFill>
                  <a:schemeClr val="tx2"/>
                </a:solidFill>
                <a:latin typeface="Futura Bk BT" panose="020B0502020204020303" pitchFamily="34" charset="0"/>
                <a:cs typeface="Microsoft Sans Serif" panose="020B0604020202020204" pitchFamily="34" charset="0"/>
              </a:rPr>
              <a:t>Mickler</a:t>
            </a:r>
            <a:r>
              <a:rPr lang="en-US" sz="2000" b="1" spc="0" dirty="0">
                <a:solidFill>
                  <a:schemeClr val="tx2"/>
                </a:solidFill>
                <a:latin typeface="Futura Bk BT" panose="020B0502020204020303" pitchFamily="34" charset="0"/>
                <a:cs typeface="Microsoft Sans Serif" panose="020B0604020202020204" pitchFamily="34" charset="0"/>
              </a:rPr>
              <a:t> Drive</a:t>
            </a:r>
            <a:br>
              <a:rPr lang="en-US" sz="2000" b="1" spc="0" dirty="0">
                <a:solidFill>
                  <a:schemeClr val="tx2"/>
                </a:solidFill>
                <a:latin typeface="Futura Bk BT" panose="020B0502020204020303" pitchFamily="34" charset="0"/>
                <a:cs typeface="Microsoft Sans Serif" panose="020B0604020202020204" pitchFamily="34" charset="0"/>
              </a:rPr>
            </a:br>
            <a:r>
              <a:rPr lang="en-US" sz="1600" spc="0" dirty="0">
                <a:solidFill>
                  <a:schemeClr val="tx2"/>
                </a:solidFill>
                <a:latin typeface="Futura Bk BT" panose="020B0502020204020303" pitchFamily="34" charset="0"/>
                <a:cs typeface="Microsoft Sans Serif" panose="020B0604020202020204" pitchFamily="34" charset="0"/>
              </a:rPr>
              <a:t>Moss Point | Ladson, SC 29456</a:t>
            </a:r>
            <a:br>
              <a:rPr lang="en-US" sz="1600" spc="0" dirty="0">
                <a:solidFill>
                  <a:schemeClr val="tx2"/>
                </a:solidFill>
                <a:latin typeface="Futura Bk BT" panose="020B0502020204020303" pitchFamily="34" charset="0"/>
                <a:cs typeface="Microsoft Sans Serif" panose="020B0604020202020204" pitchFamily="34" charset="0"/>
              </a:rPr>
            </a:br>
            <a:r>
              <a:rPr lang="en-US" sz="1600" spc="0" dirty="0">
                <a:solidFill>
                  <a:schemeClr val="tx2"/>
                </a:solidFill>
                <a:latin typeface="Futura Bk BT" panose="020B0502020204020303" pitchFamily="34" charset="0"/>
                <a:cs typeface="Microsoft Sans Serif" panose="020B0604020202020204" pitchFamily="34" charset="0"/>
              </a:rPr>
              <a:t>MLS# 23015710 | $284,900</a:t>
            </a:r>
            <a:endParaRPr lang="en-US" sz="900" spc="0" dirty="0">
              <a:solidFill>
                <a:schemeClr val="tx2"/>
              </a:solidFill>
              <a:latin typeface="Futura Bk BT" panose="020B0502020204020303" pitchFamily="34" charset="0"/>
              <a:cs typeface="Microsoft Sans Serif" panose="020B0604020202020204" pitchFamily="34" charset="0"/>
            </a:endParaRPr>
          </a:p>
        </p:txBody>
      </p:sp>
      <p:sp>
        <p:nvSpPr>
          <p:cNvPr id="3" name="Subtitle 2"/>
          <p:cNvSpPr>
            <a:spLocks noGrp="1"/>
          </p:cNvSpPr>
          <p:nvPr>
            <p:ph type="subTitle" idx="1"/>
          </p:nvPr>
        </p:nvSpPr>
        <p:spPr>
          <a:xfrm>
            <a:off x="231300" y="4920328"/>
            <a:ext cx="7741157" cy="2665288"/>
          </a:xfrm>
        </p:spPr>
        <p:txBody>
          <a:bodyPr anchor="ctr">
            <a:noAutofit/>
          </a:bodyPr>
          <a:lstStyle/>
          <a:p>
            <a:pPr algn="l"/>
            <a:r>
              <a:rPr lang="en-US" sz="1500" dirty="0">
                <a:solidFill>
                  <a:schemeClr val="tx1"/>
                </a:solidFill>
                <a:latin typeface="Futura Bk BT" panose="020B0502020204020303" pitchFamily="34" charset="0"/>
                <a:cs typeface="Microsoft Sans Serif" panose="020B0604020202020204" pitchFamily="34" charset="0"/>
              </a:rPr>
              <a:t>Welcome to your NEWLY renovated dream home situated in the pleasant neighborhood of Moss Pointe. You are greeted by an open airy layout which displays a high vaulted cathedral ceiling enhanced by the natural lighting within the home. There you will view an all new functional kitchen with brand new appliances, new granite countertops and plenty of cabinet space. Envision entertaining friends and family in the spacious living dining area. This home also includes attractive light wood laminate flooring throughout, full bathroom with brand new vanity and mirror. View the Master bedroom with large closet space and two additional bedrooms. Wood fencing provides privacy in the massive backyard bordered by lush, mature trees. Come on by and see for yourself! Thank you for showing.</a:t>
            </a:r>
          </a:p>
          <a:p>
            <a:pPr algn="l"/>
            <a:r>
              <a:rPr lang="en-US" sz="1500" dirty="0">
                <a:latin typeface="Futura Bk BT" panose="020B0502020204020303" pitchFamily="34" charset="0"/>
                <a:cs typeface="Microsoft Sans Serif" panose="020B0604020202020204" pitchFamily="34" charset="0"/>
                <a:hlinkClick r:id="rId2"/>
              </a:rPr>
              <a:t>Click here for interactive floorplan and virtual tour</a:t>
            </a:r>
            <a:endParaRPr lang="en-US" sz="1500" dirty="0">
              <a:solidFill>
                <a:schemeClr val="tx1"/>
              </a:solidFill>
              <a:latin typeface="Futura Bk BT" panose="020B0502020204020303" pitchFamily="34" charset="0"/>
              <a:cs typeface="Microsoft Sans Serif" panose="020B0604020202020204" pitchFamily="34" charset="0"/>
            </a:endParaRPr>
          </a:p>
        </p:txBody>
      </p:sp>
      <p:sp>
        <p:nvSpPr>
          <p:cNvPr id="6" name="Rectangle 5"/>
          <p:cNvSpPr/>
          <p:nvPr/>
        </p:nvSpPr>
        <p:spPr>
          <a:xfrm>
            <a:off x="990601" y="9136335"/>
            <a:ext cx="3046962" cy="677108"/>
          </a:xfrm>
          <a:prstGeom prst="rect">
            <a:avLst/>
          </a:prstGeom>
        </p:spPr>
        <p:txBody>
          <a:bodyPr wrap="square">
            <a:spAutoFit/>
          </a:bodyPr>
          <a:lstStyle/>
          <a:p>
            <a:r>
              <a:rPr lang="en-US" sz="1600" dirty="0">
                <a:latin typeface="Futura Bk BT" panose="020B0502020204020303" pitchFamily="34" charset="0"/>
                <a:cs typeface="Microsoft Sans Serif" panose="020B0604020202020204" pitchFamily="34" charset="0"/>
              </a:rPr>
              <a:t>Susan Stanley</a:t>
            </a:r>
          </a:p>
          <a:p>
            <a:r>
              <a:rPr lang="en-US" sz="1100" dirty="0">
                <a:latin typeface="Futura Bk BT" panose="020B0502020204020303" pitchFamily="34" charset="0"/>
                <a:cs typeface="Microsoft Sans Serif" panose="020B0604020202020204" pitchFamily="34" charset="0"/>
              </a:rPr>
              <a:t>832-323-5573</a:t>
            </a:r>
          </a:p>
          <a:p>
            <a:r>
              <a:rPr lang="en-US" sz="1100" dirty="0">
                <a:latin typeface="Futura Bk BT" panose="020B0502020204020303" pitchFamily="34" charset="0"/>
                <a:cs typeface="Microsoft Sans Serif" panose="020B0604020202020204" pitchFamily="34" charset="0"/>
              </a:rPr>
              <a:t>susancstanley@gmail.com </a:t>
            </a:r>
          </a:p>
        </p:txBody>
      </p:sp>
      <p:sp>
        <p:nvSpPr>
          <p:cNvPr id="9" name="Rectangle 8"/>
          <p:cNvSpPr/>
          <p:nvPr/>
        </p:nvSpPr>
        <p:spPr>
          <a:xfrm>
            <a:off x="4188925" y="9197890"/>
            <a:ext cx="2241038" cy="553998"/>
          </a:xfrm>
          <a:prstGeom prst="rect">
            <a:avLst/>
          </a:prstGeom>
        </p:spPr>
        <p:txBody>
          <a:bodyPr wrap="square">
            <a:spAutoFit/>
          </a:bodyPr>
          <a:lstStyle/>
          <a:p>
            <a:pPr algn="r"/>
            <a:r>
              <a:rPr lang="en-US" sz="1000" dirty="0">
                <a:latin typeface="Futura Bk BT" panose="020B0502020204020303" pitchFamily="34" charset="0"/>
                <a:cs typeface="Microsoft Sans Serif" panose="020B0604020202020204" pitchFamily="34" charset="0"/>
              </a:rPr>
              <a:t>Brand Name Real Estate</a:t>
            </a:r>
          </a:p>
          <a:p>
            <a:pPr algn="r"/>
            <a:r>
              <a:rPr lang="en-US" sz="1000" dirty="0">
                <a:latin typeface="Futura Bk BT" panose="020B0502020204020303" pitchFamily="34" charset="0"/>
                <a:cs typeface="Microsoft Sans Serif" panose="020B0604020202020204" pitchFamily="34" charset="0"/>
              </a:rPr>
              <a:t>4 Carriage Lane Suite 106</a:t>
            </a:r>
          </a:p>
          <a:p>
            <a:pPr algn="r"/>
            <a:r>
              <a:rPr lang="en-US" sz="1000" dirty="0">
                <a:latin typeface="Futura Bk BT" panose="020B0502020204020303" pitchFamily="34" charset="0"/>
                <a:cs typeface="Microsoft Sans Serif" panose="020B0604020202020204" pitchFamily="34" charset="0"/>
              </a:rPr>
              <a:t>Charleston, SC 29407</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187" y="9720042"/>
            <a:ext cx="338358" cy="33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7360" y="197465"/>
            <a:ext cx="4192239" cy="523220"/>
          </a:xfrm>
          <a:prstGeom prst="rect">
            <a:avLst/>
          </a:prstGeom>
        </p:spPr>
        <p:txBody>
          <a:bodyPr wrap="square">
            <a:spAutoFit/>
          </a:bodyPr>
          <a:lstStyle/>
          <a:p>
            <a:r>
              <a:rPr lang="en-US" sz="2800" dirty="0">
                <a:ln w="12700">
                  <a:noFill/>
                  <a:prstDash val="solid"/>
                </a:ln>
                <a:solidFill>
                  <a:srgbClr val="00B0F0"/>
                </a:solidFill>
                <a:latin typeface="Ink Free" panose="03080402000500000000" pitchFamily="66" charset="0"/>
                <a:cs typeface="Narkisim" panose="020E0502050101010101" pitchFamily="34" charset="-79"/>
              </a:rPr>
              <a:t>Good News... Priced to Sell!</a:t>
            </a:r>
          </a:p>
        </p:txBody>
      </p:sp>
      <p:pic>
        <p:nvPicPr>
          <p:cNvPr id="25" name="Picture 2">
            <a:extLst>
              <a:ext uri="{FF2B5EF4-FFF2-40B4-BE49-F238E27FC236}">
                <a16:creationId xmlns:a16="http://schemas.microsoft.com/office/drawing/2014/main" id="{3663381F-0A94-4919-A616-D115A0188A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29839" y="891559"/>
            <a:ext cx="3806482" cy="253435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9" name="Picture 8">
            <a:extLst>
              <a:ext uri="{FF2B5EF4-FFF2-40B4-BE49-F238E27FC236}">
                <a16:creationId xmlns:a16="http://schemas.microsoft.com/office/drawing/2014/main" id="{55B3B569-3376-4D82-A1BF-523C777B2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435360" y="9119979"/>
            <a:ext cx="1562527" cy="70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6F26ADD1-721A-4383-BCEC-52E0C7F23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57" b="57"/>
          <a:stretch/>
        </p:blipFill>
        <p:spPr bwMode="auto">
          <a:xfrm>
            <a:off x="4200448" y="893864"/>
            <a:ext cx="3803904" cy="2529745"/>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638E990F-21CA-422A-9A0D-FF7EC70BA590}"/>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4193647" y="3581400"/>
            <a:ext cx="1828800" cy="1216152"/>
          </a:xfrm>
          <a:prstGeom prst="rect">
            <a:avLst/>
          </a:prstGeom>
        </p:spPr>
      </p:pic>
      <p:pic>
        <p:nvPicPr>
          <p:cNvPr id="11" name="Picture 10">
            <a:extLst>
              <a:ext uri="{FF2B5EF4-FFF2-40B4-BE49-F238E27FC236}">
                <a16:creationId xmlns:a16="http://schemas.microsoft.com/office/drawing/2014/main" id="{4D4167E3-9468-4F94-932B-BC0332D6D9B8}"/>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211743" y="3581400"/>
            <a:ext cx="1828800" cy="1216152"/>
          </a:xfrm>
          <a:prstGeom prst="rect">
            <a:avLst/>
          </a:prstGeom>
        </p:spPr>
      </p:pic>
      <p:pic>
        <p:nvPicPr>
          <p:cNvPr id="13" name="Picture 12">
            <a:extLst>
              <a:ext uri="{FF2B5EF4-FFF2-40B4-BE49-F238E27FC236}">
                <a16:creationId xmlns:a16="http://schemas.microsoft.com/office/drawing/2014/main" id="{084F281B-39A8-494F-B905-ADB43EE3433B}"/>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229839" y="7705344"/>
            <a:ext cx="1828800" cy="1216152"/>
          </a:xfrm>
          <a:prstGeom prst="rect">
            <a:avLst/>
          </a:prstGeom>
        </p:spPr>
      </p:pic>
      <p:pic>
        <p:nvPicPr>
          <p:cNvPr id="23" name="Picture 22">
            <a:extLst>
              <a:ext uri="{FF2B5EF4-FFF2-40B4-BE49-F238E27FC236}">
                <a16:creationId xmlns:a16="http://schemas.microsoft.com/office/drawing/2014/main" id="{D302B841-5A50-4A8A-B3B0-D6987D14B751}"/>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175552" y="3581400"/>
            <a:ext cx="1828800" cy="1216152"/>
          </a:xfrm>
          <a:prstGeom prst="rect">
            <a:avLst/>
          </a:prstGeom>
        </p:spPr>
      </p:pic>
      <p:pic>
        <p:nvPicPr>
          <p:cNvPr id="27" name="Picture 26">
            <a:extLst>
              <a:ext uri="{FF2B5EF4-FFF2-40B4-BE49-F238E27FC236}">
                <a16:creationId xmlns:a16="http://schemas.microsoft.com/office/drawing/2014/main" id="{6DCB12F9-AA14-4C3E-8380-B50463CB5358}"/>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4193647" y="7705344"/>
            <a:ext cx="1828800" cy="1216152"/>
          </a:xfrm>
          <a:prstGeom prst="rect">
            <a:avLst/>
          </a:prstGeom>
        </p:spPr>
      </p:pic>
      <p:pic>
        <p:nvPicPr>
          <p:cNvPr id="30" name="Picture 29">
            <a:extLst>
              <a:ext uri="{FF2B5EF4-FFF2-40B4-BE49-F238E27FC236}">
                <a16:creationId xmlns:a16="http://schemas.microsoft.com/office/drawing/2014/main" id="{1A416940-8F11-42F0-9E91-5266A868A24B}"/>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11743" y="7705344"/>
            <a:ext cx="1828800" cy="1216152"/>
          </a:xfrm>
          <a:prstGeom prst="rect">
            <a:avLst/>
          </a:prstGeom>
        </p:spPr>
      </p:pic>
      <p:pic>
        <p:nvPicPr>
          <p:cNvPr id="33" name="Picture 32">
            <a:extLst>
              <a:ext uri="{FF2B5EF4-FFF2-40B4-BE49-F238E27FC236}">
                <a16:creationId xmlns:a16="http://schemas.microsoft.com/office/drawing/2014/main" id="{A54C438C-34E4-4CFA-A80D-D0DB272E2299}"/>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9839" y="3581400"/>
            <a:ext cx="1828800" cy="1216152"/>
          </a:xfrm>
          <a:prstGeom prst="rect">
            <a:avLst/>
          </a:prstGeom>
        </p:spPr>
      </p:pic>
      <p:pic>
        <p:nvPicPr>
          <p:cNvPr id="35" name="Picture 34">
            <a:extLst>
              <a:ext uri="{FF2B5EF4-FFF2-40B4-BE49-F238E27FC236}">
                <a16:creationId xmlns:a16="http://schemas.microsoft.com/office/drawing/2014/main" id="{1FC38241-0D8C-40BE-85D9-2DEBB14E813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6175552" y="7705344"/>
            <a:ext cx="1828800" cy="1216152"/>
          </a:xfrm>
          <a:prstGeom prst="rect">
            <a:avLst/>
          </a:prstGeom>
        </p:spPr>
      </p:pic>
      <p:pic>
        <p:nvPicPr>
          <p:cNvPr id="20" name="Picture 8">
            <a:extLst>
              <a:ext uri="{FF2B5EF4-FFF2-40B4-BE49-F238E27FC236}">
                <a16:creationId xmlns:a16="http://schemas.microsoft.com/office/drawing/2014/main" id="{A674CCBE-996D-5CD2-79F5-A13045E22CC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8675" t="12249" b="28823"/>
          <a:stretch/>
        </p:blipFill>
        <p:spPr bwMode="auto">
          <a:xfrm>
            <a:off x="228600" y="9119979"/>
            <a:ext cx="734694" cy="709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190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Futura Bk BT</vt:lpstr>
      <vt:lpstr>Ink Free</vt:lpstr>
      <vt:lpstr>Office Theme</vt:lpstr>
      <vt:lpstr>115 Mickler Drive Moss Point | Ladson, SC 29456 MLS# 23015710 | $284,900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97</cp:revision>
  <dcterms:created xsi:type="dcterms:W3CDTF">2006-08-16T00:00:00Z</dcterms:created>
  <dcterms:modified xsi:type="dcterms:W3CDTF">2023-07-28T12:38:41Z</dcterms:modified>
</cp:coreProperties>
</file>