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211"/>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336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5"/>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4"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4"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4" y="400474"/>
            <a:ext cx="4600576"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4"/>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10/13/2020</a:t>
            </a:fld>
            <a:endParaRPr lang="en-US"/>
          </a:p>
        </p:txBody>
      </p:sp>
      <p:sp>
        <p:nvSpPr>
          <p:cNvPr id="5" name="Footer Placeholder 4"/>
          <p:cNvSpPr>
            <a:spLocks noGrp="1"/>
          </p:cNvSpPr>
          <p:nvPr>
            <p:ph type="ftr" sz="quarter" idx="3"/>
          </p:nvPr>
        </p:nvSpPr>
        <p:spPr>
          <a:xfrm>
            <a:off x="2811780" y="9322648"/>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3"/>
            <a:ext cx="7772400" cy="1451764"/>
          </a:xfrm>
        </p:spPr>
        <p:txBody>
          <a:bodyPr>
            <a:normAutofit fontScale="90000"/>
          </a:bodyPr>
          <a:lstStyle/>
          <a:p>
            <a:r>
              <a:rPr lang="en-US" sz="2800" b="1" i="1" dirty="0">
                <a:solidFill>
                  <a:schemeClr val="tx2">
                    <a:lumMod val="50000"/>
                  </a:schemeClr>
                </a:solidFill>
                <a:latin typeface="Times New Roman" panose="02020603050405020304" pitchFamily="18" charset="0"/>
                <a:cs typeface="Times New Roman" panose="02020603050405020304" pitchFamily="18" charset="0"/>
              </a:rPr>
              <a:t>Beautiful Home For Your Buyer!!!!</a:t>
            </a:r>
            <a:br>
              <a:rPr lang="en-US" sz="2800" b="1" i="1" dirty="0">
                <a:solidFill>
                  <a:srgbClr val="F5C2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i="1" dirty="0">
                <a:solidFill>
                  <a:srgbClr val="F5C2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1160 Wexford Park</a:t>
            </a:r>
            <a:b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Wexford Park ~ Mount Pleasant, SC 29466 ~ MLS# 20027986 ~ $513,500</a:t>
            </a:r>
            <a:endParaRPr lang="en-US" sz="2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4724405"/>
            <a:ext cx="7772400" cy="3620417"/>
          </a:xfrm>
        </p:spPr>
        <p:txBody>
          <a:bodyPr anchor="ctr">
            <a:normAutofit/>
          </a:bodyPr>
          <a:lstStyle/>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beautiful home, in pristine condition awaits you! It is a spacious 3 bedroom, 2 1/2 bath with a bonus room that can be used as an office or flex space. You can enjoy the privacy this lot affords you as it backs up to a wooded area and a private screened in porch. The double porches and tasteful landscaping provides great curb appeal. In addition to the exterior features the home offers beautiful hardwood floors, crown molding and designer touches such as shiplap and gorgeous backsplash. The Chef Kitchen'' invites you to cook on a fabulous gas stove, pot filler, large stainless steel farmers sink, beautiful double ovens, and beautiful spacious granite counter tops. Lawn Care maintenance is covered by HOA fee! </a:t>
            </a:r>
          </a:p>
          <a:p>
            <a:endPar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Video Tour: http://vimeo.com/464538843</a:t>
            </a:r>
          </a:p>
        </p:txBody>
      </p:sp>
      <p:sp>
        <p:nvSpPr>
          <p:cNvPr id="4" name="Rectangle 3"/>
          <p:cNvSpPr/>
          <p:nvPr/>
        </p:nvSpPr>
        <p:spPr>
          <a:xfrm>
            <a:off x="228600" y="152400"/>
            <a:ext cx="7772400" cy="9677400"/>
          </a:xfrm>
          <a:prstGeom prst="rect">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419100" y="8458201"/>
            <a:ext cx="7391400" cy="1323439"/>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Mary Beth Minor</a:t>
            </a:r>
          </a:p>
          <a:p>
            <a:pPr algn="ctr"/>
            <a:r>
              <a:rPr lang="en-US"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marybethminor@outlook.com</a:t>
            </a:r>
          </a:p>
          <a:p>
            <a:pPr algn="ctr"/>
            <a:r>
              <a:rPr lang="pt-BR"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859-339-9444</a:t>
            </a:r>
          </a:p>
          <a:p>
            <a:pPr algn="ctr"/>
            <a:endParaRPr lang="en-US"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Land South of Charleston, LLC | 180 E Bay St Ste 300 | Charleston, SC 29401</a:t>
            </a:r>
          </a:p>
        </p:txBody>
      </p:sp>
      <p:cxnSp>
        <p:nvCxnSpPr>
          <p:cNvPr id="7" name="Straight Connector 6"/>
          <p:cNvCxnSpPr/>
          <p:nvPr/>
        </p:nvCxnSpPr>
        <p:spPr>
          <a:xfrm>
            <a:off x="1257300" y="8401510"/>
            <a:ext cx="5715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72789" y="3722787"/>
            <a:ext cx="1272934" cy="84803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7691" y="3721903"/>
            <a:ext cx="1274701" cy="8498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7246" y="1717721"/>
            <a:ext cx="2767134" cy="184475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94697" y="1718188"/>
            <a:ext cx="2767657" cy="184382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76744" y="1717546"/>
            <a:ext cx="1275588" cy="850392"/>
          </a:xfrm>
          <a:prstGeom prst="rect">
            <a:avLst/>
          </a:prstGeom>
        </p:spPr>
      </p:pic>
      <p:pic>
        <p:nvPicPr>
          <p:cNvPr id="24" name="Picture 23">
            <a:extLst>
              <a:ext uri="{FF2B5EF4-FFF2-40B4-BE49-F238E27FC236}">
                <a16:creationId xmlns:a16="http://schemas.microsoft.com/office/drawing/2014/main" id="{9A9AA993-B109-4494-BC62-F31ECF90F9C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76747" y="2713145"/>
            <a:ext cx="1275588" cy="848620"/>
          </a:xfrm>
          <a:prstGeom prst="rect">
            <a:avLst/>
          </a:prstGeom>
        </p:spPr>
      </p:pic>
      <p:pic>
        <p:nvPicPr>
          <p:cNvPr id="25" name="Picture 24">
            <a:extLst>
              <a:ext uri="{FF2B5EF4-FFF2-40B4-BE49-F238E27FC236}">
                <a16:creationId xmlns:a16="http://schemas.microsoft.com/office/drawing/2014/main" id="{A0BA1429-E868-44C3-A7C6-443A2E9C28D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86766" y="3721608"/>
            <a:ext cx="1275588" cy="850392"/>
          </a:xfrm>
          <a:prstGeom prst="rect">
            <a:avLst/>
          </a:prstGeom>
        </p:spPr>
      </p:pic>
      <p:pic>
        <p:nvPicPr>
          <p:cNvPr id="26" name="Picture 25">
            <a:extLst>
              <a:ext uri="{FF2B5EF4-FFF2-40B4-BE49-F238E27FC236}">
                <a16:creationId xmlns:a16="http://schemas.microsoft.com/office/drawing/2014/main" id="{98C9AE5A-A46A-46EB-A1E2-D909A7636E1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981221" y="3721608"/>
            <a:ext cx="1275588" cy="850392"/>
          </a:xfrm>
          <a:prstGeom prst="rect">
            <a:avLst/>
          </a:prstGeom>
        </p:spPr>
      </p:pic>
      <p:pic>
        <p:nvPicPr>
          <p:cNvPr id="17" name="Picture 16">
            <a:extLst>
              <a:ext uri="{FF2B5EF4-FFF2-40B4-BE49-F238E27FC236}">
                <a16:creationId xmlns:a16="http://schemas.microsoft.com/office/drawing/2014/main" id="{55D03912-EB0C-4C8A-B3F9-47FBB3CAA25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75676" y="3721608"/>
            <a:ext cx="1275588" cy="850392"/>
          </a:xfrm>
          <a:prstGeom prst="rect">
            <a:avLst/>
          </a:prstGeom>
        </p:spPr>
      </p:pic>
    </p:spTree>
    <p:extLst>
      <p:ext uri="{BB962C8B-B14F-4D97-AF65-F5344CB8AC3E}">
        <p14:creationId xmlns:p14="http://schemas.microsoft.com/office/powerpoint/2010/main" val="3945436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202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Beautiful Home For Your Buyer!!!!  1160 Wexford Park Wexford Park ~ Mount Pleasant, SC 29466 ~ MLS# 20027986 ~ $513,500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Opportunity ~ Handyman Special ~</dc:title>
  <dc:creator>CVH360</dc:creator>
  <cp:lastModifiedBy>A. Thomas Price</cp:lastModifiedBy>
  <cp:revision>30</cp:revision>
  <dcterms:created xsi:type="dcterms:W3CDTF">2006-08-16T00:00:00Z</dcterms:created>
  <dcterms:modified xsi:type="dcterms:W3CDTF">2020-10-13T15:42:41Z</dcterms:modified>
</cp:coreProperties>
</file>