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220"/>
    <a:srgbClr val="19469D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901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669780"/>
            <a:ext cx="7772400" cy="274320"/>
          </a:xfrm>
          <a:prstGeom prst="rect">
            <a:avLst/>
          </a:prstGeom>
          <a:solidFill>
            <a:srgbClr val="1946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 err="1">
                <a:solidFill>
                  <a:srgbClr val="F58220"/>
                </a:solidFill>
                <a:latin typeface="Century Gothic" panose="020B0502020202020204" pitchFamily="34" charset="0"/>
              </a:rPr>
              <a:t>eXp</a:t>
            </a:r>
            <a:r>
              <a:rPr lang="en-US" sz="1200" dirty="0">
                <a:solidFill>
                  <a:srgbClr val="F58220"/>
                </a:solidFill>
                <a:latin typeface="Century Gothic" panose="020B0502020202020204" pitchFamily="34" charset="0"/>
              </a:rPr>
              <a:t> Realty Charleston  </a:t>
            </a:r>
            <a:r>
              <a:rPr lang="en-US" sz="1200" dirty="0">
                <a:solidFill>
                  <a:srgbClr val="F58220"/>
                </a:solidFill>
                <a:latin typeface="Trebuchet MS" panose="020B0603020202020204" pitchFamily="34" charset="0"/>
              </a:rPr>
              <a:t>·</a:t>
            </a:r>
            <a:r>
              <a:rPr lang="en-US" sz="1200" dirty="0">
                <a:solidFill>
                  <a:srgbClr val="F58220"/>
                </a:solidFill>
                <a:latin typeface="Century Gothic" panose="020B0502020202020204" pitchFamily="34" charset="0"/>
              </a:rPr>
              <a:t> 711 Fairview St </a:t>
            </a:r>
            <a:r>
              <a:rPr lang="en-US" sz="1200" dirty="0">
                <a:solidFill>
                  <a:srgbClr val="F58220"/>
                </a:solidFill>
                <a:latin typeface="Trebuchet MS" panose="020B0603020202020204" pitchFamily="34" charset="0"/>
              </a:rPr>
              <a:t>·</a:t>
            </a:r>
            <a:r>
              <a:rPr lang="en-US" sz="1200" dirty="0">
                <a:solidFill>
                  <a:srgbClr val="F58220"/>
                </a:solidFill>
                <a:latin typeface="Century Gothic" panose="020B0502020202020204" pitchFamily="34" charset="0"/>
              </a:rPr>
              <a:t> Fountain Inn, SC 29644</a:t>
            </a:r>
          </a:p>
        </p:txBody>
      </p:sp>
      <p:sp>
        <p:nvSpPr>
          <p:cNvPr id="5" name="Rectangle 4"/>
          <p:cNvSpPr/>
          <p:nvPr/>
        </p:nvSpPr>
        <p:spPr>
          <a:xfrm>
            <a:off x="5350004" y="0"/>
            <a:ext cx="2422396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solidFill>
                  <a:srgbClr val="19469D"/>
                </a:solidFill>
                <a:latin typeface="Century Gothic" panose="020B0502020202020204" pitchFamily="34" charset="0"/>
              </a:rPr>
              <a:t>Liz Lyman</a:t>
            </a:r>
          </a:p>
          <a:p>
            <a:pPr algn="r"/>
            <a:r>
              <a:rPr lang="pt-BR" sz="1100" dirty="0">
                <a:solidFill>
                  <a:srgbClr val="19469D"/>
                </a:solidFill>
                <a:latin typeface="Century Gothic" panose="020B0502020202020204" pitchFamily="34" charset="0"/>
              </a:rPr>
              <a:t>(843) 732-0017</a:t>
            </a:r>
          </a:p>
          <a:p>
            <a:pPr algn="r"/>
            <a:r>
              <a:rPr lang="pt-BR" sz="1100" dirty="0">
                <a:solidFill>
                  <a:srgbClr val="19469D"/>
                </a:solidFill>
                <a:latin typeface="Century Gothic" panose="020B0502020202020204" pitchFamily="34" charset="0"/>
              </a:rPr>
              <a:t>liz.lyman@exprealty.com</a:t>
            </a:r>
            <a:br>
              <a:rPr lang="pt-BR" sz="1100" dirty="0">
                <a:solidFill>
                  <a:srgbClr val="19469D"/>
                </a:solidFill>
                <a:latin typeface="Century Gothic" panose="020B0502020202020204" pitchFamily="34" charset="0"/>
              </a:rPr>
            </a:br>
            <a:r>
              <a:rPr lang="pt-BR" sz="1100" dirty="0">
                <a:solidFill>
                  <a:srgbClr val="19469D"/>
                </a:solidFill>
                <a:latin typeface="Century Gothic" panose="020B0502020202020204" pitchFamily="34" charset="0"/>
              </a:rPr>
              <a:t>www.exprealty.com</a:t>
            </a:r>
            <a:endParaRPr lang="en-US" sz="1100" dirty="0">
              <a:solidFill>
                <a:srgbClr val="19469D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25436"/>
            <a:ext cx="7772400" cy="4114924"/>
          </a:xfrm>
        </p:spPr>
        <p:txBody>
          <a:bodyPr anchor="ctr">
            <a:no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LOCATION!</a:t>
            </a:r>
          </a:p>
          <a:p>
            <a:endParaRPr lang="en-US" sz="1600" b="1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Only 2 mile drive to </a:t>
            </a:r>
            <a:r>
              <a:rPr lang="en-US" sz="1600" dirty="0" err="1">
                <a:latin typeface="Century Gothic" panose="020B0502020202020204" pitchFamily="34" charset="0"/>
              </a:rPr>
              <a:t>Sullivans</a:t>
            </a:r>
            <a:r>
              <a:rPr lang="en-US" sz="1600" dirty="0">
                <a:latin typeface="Century Gothic" panose="020B0502020202020204" pitchFamily="34" charset="0"/>
              </a:rPr>
              <a:t> Island or a 10 minute bike ride. Terrific 3 bedroom/2.5 bath home in the quaint subdivision of New Parrish. Easy access to beaches, grocery stores, restaurants, shops, Shem Creek and more. Only 7 miles to downtown Charleston. </a:t>
            </a: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First floor boasts a spacious living room, kitchen with </a:t>
            </a:r>
            <a:r>
              <a:rPr lang="en-US" sz="1600" dirty="0" err="1">
                <a:latin typeface="Century Gothic" panose="020B0502020202020204" pitchFamily="34" charset="0"/>
              </a:rPr>
              <a:t>corian</a:t>
            </a:r>
            <a:r>
              <a:rPr lang="en-US" sz="1600" dirty="0">
                <a:latin typeface="Century Gothic" panose="020B0502020202020204" pitchFamily="34" charset="0"/>
              </a:rPr>
              <a:t> countertops and natural wood cabinets and breakfast bar, separate formal dining area, laundry, half bath and a large office/den area. Second floor has large master bedroom with </a:t>
            </a:r>
            <a:r>
              <a:rPr lang="en-US" sz="1600" dirty="0" err="1">
                <a:latin typeface="Century Gothic" panose="020B0502020202020204" pitchFamily="34" charset="0"/>
              </a:rPr>
              <a:t>en</a:t>
            </a:r>
            <a:r>
              <a:rPr lang="en-US" sz="1600" dirty="0">
                <a:latin typeface="Century Gothic" panose="020B0502020202020204" pitchFamily="34" charset="0"/>
              </a:rPr>
              <a:t> suite bathroom and walk in closet. Two additional bedrooms and full bath also located on second floor. </a:t>
            </a: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This beautiful home has the perfect front porch and screened in rear porch! </a:t>
            </a:r>
            <a:r>
              <a:rPr lang="en-US" sz="1600" b="1" i="1" dirty="0">
                <a:latin typeface="Century Gothic" panose="020B0502020202020204" pitchFamily="34" charset="0"/>
              </a:rPr>
              <a:t>Wont last long!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5303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srgbClr val="F58220"/>
                </a:solidFill>
                <a:latin typeface="Century Gothic" panose="020B0502020202020204" pitchFamily="34" charset="0"/>
              </a:rPr>
              <a:t>Primo Location ~ Corner Lot Home</a:t>
            </a:r>
          </a:p>
          <a:p>
            <a:r>
              <a:rPr lang="en-US" sz="2400" i="1" dirty="0">
                <a:solidFill>
                  <a:srgbClr val="F58220"/>
                </a:solidFill>
                <a:latin typeface="Century Gothic" panose="020B0502020202020204" pitchFamily="34" charset="0"/>
              </a:rPr>
              <a:t>Just Off Of Coleman Boulevard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5617677-D150-4F9F-9ED6-DFA8BD499133}"/>
              </a:ext>
            </a:extLst>
          </p:cNvPr>
          <p:cNvGrpSpPr/>
          <p:nvPr/>
        </p:nvGrpSpPr>
        <p:grpSpPr>
          <a:xfrm>
            <a:off x="0" y="1219200"/>
            <a:ext cx="7772400" cy="584775"/>
            <a:chOff x="0" y="1268227"/>
            <a:chExt cx="7772400" cy="584775"/>
          </a:xfrm>
        </p:grpSpPr>
        <p:sp>
          <p:nvSpPr>
            <p:cNvPr id="6" name="Rectangle 5"/>
            <p:cNvSpPr/>
            <p:nvPr/>
          </p:nvSpPr>
          <p:spPr>
            <a:xfrm>
              <a:off x="0" y="1269537"/>
              <a:ext cx="7772400" cy="582154"/>
            </a:xfrm>
            <a:prstGeom prst="rect">
              <a:avLst/>
            </a:prstGeom>
            <a:solidFill>
              <a:srgbClr val="19469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5822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268227"/>
              <a:ext cx="7772400" cy="58477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5822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1160 Dawn View Terrace</a:t>
              </a:r>
            </a:p>
            <a:p>
              <a:pPr algn="ctr"/>
              <a:r>
                <a:rPr lang="en-US" sz="1600" dirty="0">
                  <a:solidFill>
                    <a:srgbClr val="F5822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New Parrish Village | Mt Pleasant | MLS# 21010474 | $675,000</a:t>
              </a: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6560" y="821550"/>
            <a:ext cx="1005840" cy="47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0" descr="A ceiling fan in a bedroom&#10;&#10;Description automatically generated">
            <a:extLst>
              <a:ext uri="{FF2B5EF4-FFF2-40B4-BE49-F238E27FC236}">
                <a16:creationId xmlns:a16="http://schemas.microsoft.com/office/drawing/2014/main" id="{274650E3-A6DC-4871-8C67-0BC535A839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336" y="8541954"/>
            <a:ext cx="802386" cy="1069848"/>
          </a:xfrm>
          <a:prstGeom prst="rect">
            <a:avLst/>
          </a:prstGeom>
        </p:spPr>
      </p:pic>
      <p:pic>
        <p:nvPicPr>
          <p:cNvPr id="26" name="Picture 25" descr="A picture containing floor, indoor, wall, building&#10;&#10;Description automatically generated">
            <a:extLst>
              <a:ext uri="{FF2B5EF4-FFF2-40B4-BE49-F238E27FC236}">
                <a16:creationId xmlns:a16="http://schemas.microsoft.com/office/drawing/2014/main" id="{60D5F00E-F7B5-49A3-9829-3518EB9B26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908" y="8541954"/>
            <a:ext cx="802386" cy="1069848"/>
          </a:xfrm>
          <a:prstGeom prst="rect">
            <a:avLst/>
          </a:prstGeom>
        </p:spPr>
      </p:pic>
      <p:pic>
        <p:nvPicPr>
          <p:cNvPr id="30" name="Picture 29" descr="A picture containing floor, indoor, wall, ceiling&#10;&#10;Description automatically generated">
            <a:extLst>
              <a:ext uri="{FF2B5EF4-FFF2-40B4-BE49-F238E27FC236}">
                <a16:creationId xmlns:a16="http://schemas.microsoft.com/office/drawing/2014/main" id="{F410B82A-EB3C-46A3-AF88-8CAF509017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4" y="8541954"/>
            <a:ext cx="802386" cy="1069848"/>
          </a:xfrm>
          <a:prstGeom prst="rect">
            <a:avLst/>
          </a:prstGeom>
        </p:spPr>
      </p:pic>
      <p:pic>
        <p:nvPicPr>
          <p:cNvPr id="32" name="Picture 31" descr="A picture containing floor, indoor, wall, ceiling&#10;&#10;Description automatically generated">
            <a:extLst>
              <a:ext uri="{FF2B5EF4-FFF2-40B4-BE49-F238E27FC236}">
                <a16:creationId xmlns:a16="http://schemas.microsoft.com/office/drawing/2014/main" id="{04CEDEC8-F072-45E8-A653-C60CA3AD64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764" y="8541954"/>
            <a:ext cx="802386" cy="1069848"/>
          </a:xfrm>
          <a:prstGeom prst="rect">
            <a:avLst/>
          </a:prstGeom>
        </p:spPr>
      </p:pic>
      <p:pic>
        <p:nvPicPr>
          <p:cNvPr id="34" name="Picture 33" descr="A bathroom with a sink and a mirror&#10;&#10;Description automatically generated with low confidence">
            <a:extLst>
              <a:ext uri="{FF2B5EF4-FFF2-40B4-BE49-F238E27FC236}">
                <a16:creationId xmlns:a16="http://schemas.microsoft.com/office/drawing/2014/main" id="{686871E5-3BAA-4394-8543-44EBCED06C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550" y="8541954"/>
            <a:ext cx="802386" cy="1069848"/>
          </a:xfrm>
          <a:prstGeom prst="rect">
            <a:avLst/>
          </a:prstGeom>
        </p:spPr>
      </p:pic>
      <p:pic>
        <p:nvPicPr>
          <p:cNvPr id="36" name="Picture 35" descr="A picture containing ceiling, indoor, wall, floor&#10;&#10;Description automatically generated">
            <a:extLst>
              <a:ext uri="{FF2B5EF4-FFF2-40B4-BE49-F238E27FC236}">
                <a16:creationId xmlns:a16="http://schemas.microsoft.com/office/drawing/2014/main" id="{ADE3F23B-16EC-48E4-A9CC-B488BF4279E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122" y="8541954"/>
            <a:ext cx="802386" cy="1069848"/>
          </a:xfrm>
          <a:prstGeom prst="rect">
            <a:avLst/>
          </a:prstGeom>
        </p:spPr>
      </p:pic>
      <p:pic>
        <p:nvPicPr>
          <p:cNvPr id="38" name="Picture 37" descr="A picture containing outdoor, sky, building, house&#10;&#10;Description automatically generated">
            <a:extLst>
              <a:ext uri="{FF2B5EF4-FFF2-40B4-BE49-F238E27FC236}">
                <a16:creationId xmlns:a16="http://schemas.microsoft.com/office/drawing/2014/main" id="{E45F4599-2AE6-4646-A715-4D8507D9AA9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841" y="8541954"/>
            <a:ext cx="802386" cy="1069848"/>
          </a:xfrm>
          <a:prstGeom prst="rect">
            <a:avLst/>
          </a:prstGeom>
        </p:spPr>
      </p:pic>
      <p:pic>
        <p:nvPicPr>
          <p:cNvPr id="40" name="Picture 39" descr="A bedroom with a ceiling fan&#10;&#10;Description automatically generated with medium confidence">
            <a:extLst>
              <a:ext uri="{FF2B5EF4-FFF2-40B4-BE49-F238E27FC236}">
                <a16:creationId xmlns:a16="http://schemas.microsoft.com/office/drawing/2014/main" id="{82F6B5A5-F43A-41B7-AF23-1841AC06474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978" y="8541954"/>
            <a:ext cx="802386" cy="1069848"/>
          </a:xfrm>
          <a:prstGeom prst="rect">
            <a:avLst/>
          </a:prstGeom>
        </p:spPr>
      </p:pic>
      <p:pic>
        <p:nvPicPr>
          <p:cNvPr id="42" name="Picture 41" descr="A picture containing indoor, window&#10;&#10;Description automatically generated">
            <a:extLst>
              <a:ext uri="{FF2B5EF4-FFF2-40B4-BE49-F238E27FC236}">
                <a16:creationId xmlns:a16="http://schemas.microsoft.com/office/drawing/2014/main" id="{AB9B95EB-363D-4291-9818-D094A469F11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192" y="8541954"/>
            <a:ext cx="835819" cy="1069848"/>
          </a:xfrm>
          <a:prstGeom prst="rect">
            <a:avLst/>
          </a:prstGeom>
        </p:spPr>
      </p:pic>
      <p:pic>
        <p:nvPicPr>
          <p:cNvPr id="18" name="Picture 17" descr="A picture containing outdoor, tree, sky, house&#10;&#10;Description automatically generated">
            <a:extLst>
              <a:ext uri="{FF2B5EF4-FFF2-40B4-BE49-F238E27FC236}">
                <a16:creationId xmlns:a16="http://schemas.microsoft.com/office/drawing/2014/main" id="{005A516B-1D66-4344-B311-4BAF6FEB022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5" y="1831729"/>
            <a:ext cx="2163111" cy="2593707"/>
          </a:xfrm>
          <a:prstGeom prst="rect">
            <a:avLst/>
          </a:prstGeom>
        </p:spPr>
      </p:pic>
      <p:pic>
        <p:nvPicPr>
          <p:cNvPr id="44" name="Picture 43" descr="A room with a fireplace&#10;&#10;Description automatically generated with low confidence">
            <a:extLst>
              <a:ext uri="{FF2B5EF4-FFF2-40B4-BE49-F238E27FC236}">
                <a16:creationId xmlns:a16="http://schemas.microsoft.com/office/drawing/2014/main" id="{07D5A5BF-D466-4938-95E7-B6A8D977594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652" y="1831729"/>
            <a:ext cx="3505009" cy="2593707"/>
          </a:xfrm>
          <a:prstGeom prst="rect">
            <a:avLst/>
          </a:prstGeom>
        </p:spPr>
      </p:pic>
      <p:pic>
        <p:nvPicPr>
          <p:cNvPr id="46" name="Picture 45" descr="A kitchen with wooden cabinets&#10;&#10;Description automatically generated with medium confidence">
            <a:extLst>
              <a:ext uri="{FF2B5EF4-FFF2-40B4-BE49-F238E27FC236}">
                <a16:creationId xmlns:a16="http://schemas.microsoft.com/office/drawing/2014/main" id="{598BF3D9-EE46-4172-9FDC-3E7E8DBB939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508" y="1830134"/>
            <a:ext cx="1961198" cy="259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197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2021-05-25T14:01:44Z</dcterms:modified>
</cp:coreProperties>
</file>