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0" d="100"/>
          <a:sy n="50" d="100"/>
        </p:scale>
        <p:origin x="2676" y="48"/>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5/30/2018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5/30/2018</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996" y="185114"/>
            <a:ext cx="6543208" cy="3675575"/>
          </a:xfrm>
          <a:prstGeom prst="rect">
            <a:avLst/>
          </a:prstGeom>
          <a:ln w="3175">
            <a:noFill/>
          </a:ln>
          <a:effectLst/>
        </p:spPr>
      </p:pic>
      <p:sp>
        <p:nvSpPr>
          <p:cNvPr id="21" name="Rectangle 20"/>
          <p:cNvSpPr/>
          <p:nvPr/>
        </p:nvSpPr>
        <p:spPr>
          <a:xfrm>
            <a:off x="1" y="8686800"/>
            <a:ext cx="7315198" cy="1377984"/>
          </a:xfrm>
          <a:prstGeom prst="rect">
            <a:avLst/>
          </a:prstGeom>
          <a:no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8767934"/>
            <a:ext cx="7315200" cy="1015663"/>
          </a:xfrm>
          <a:prstGeom prst="rect">
            <a:avLst/>
          </a:prstGeom>
        </p:spPr>
        <p:txBody>
          <a:bodyPr wrap="square">
            <a:spAutoFit/>
          </a:bodyPr>
          <a:lstStyle/>
          <a:p>
            <a:pPr algn="ctr"/>
            <a:r>
              <a:rPr lang="en-US" sz="1800" dirty="0" err="1">
                <a:solidFill>
                  <a:srgbClr val="002060"/>
                </a:solidFill>
                <a:effectLst>
                  <a:outerShdw blurRad="38100" dist="38100" dir="2700000" algn="tl">
                    <a:srgbClr val="000000">
                      <a:alpha val="43137"/>
                    </a:srgbClr>
                  </a:outerShdw>
                </a:effectLst>
                <a:latin typeface="Trebuchet MS" panose="020B0603020202020204" pitchFamily="34" charset="0"/>
              </a:rPr>
              <a:t>Crissy</a:t>
            </a:r>
            <a:r>
              <a:rPr lang="en-US" sz="1800" dirty="0">
                <a:solidFill>
                  <a:srgbClr val="002060"/>
                </a:solidFill>
                <a:effectLst>
                  <a:outerShdw blurRad="38100" dist="38100" dir="2700000" algn="tl">
                    <a:srgbClr val="000000">
                      <a:alpha val="43137"/>
                    </a:srgbClr>
                  </a:outerShdw>
                </a:effectLst>
                <a:latin typeface="Trebuchet MS" panose="020B0603020202020204" pitchFamily="34" charset="0"/>
              </a:rPr>
              <a:t> Rowell</a:t>
            </a:r>
          </a:p>
          <a:p>
            <a:pPr algn="ctr"/>
            <a:r>
              <a:rPr lang="en-US" sz="1400" dirty="0">
                <a:solidFill>
                  <a:srgbClr val="002060"/>
                </a:solidFill>
                <a:effectLst>
                  <a:outerShdw blurRad="38100" dist="38100" dir="2700000" algn="tl">
                    <a:srgbClr val="000000">
                      <a:alpha val="43137"/>
                    </a:srgbClr>
                  </a:outerShdw>
                </a:effectLst>
                <a:latin typeface="Trebuchet MS" panose="020B0603020202020204" pitchFamily="34" charset="0"/>
              </a:rPr>
              <a:t>Mobile - (843) 377-5177</a:t>
            </a:r>
          </a:p>
          <a:p>
            <a:pPr algn="ctr"/>
            <a:r>
              <a:rPr lang="en-US" sz="1400" dirty="0">
                <a:solidFill>
                  <a:srgbClr val="002060"/>
                </a:solidFill>
                <a:effectLst>
                  <a:outerShdw blurRad="38100" dist="38100" dir="2700000" algn="tl">
                    <a:srgbClr val="000000">
                      <a:alpha val="43137"/>
                    </a:srgbClr>
                  </a:outerShdw>
                </a:effectLst>
                <a:latin typeface="Trebuchet MS" panose="020B0603020202020204" pitchFamily="34" charset="0"/>
              </a:rPr>
              <a:t>crissy.rowell@carolinaone.com</a:t>
            </a:r>
          </a:p>
          <a:p>
            <a:pPr algn="ctr"/>
            <a:r>
              <a:rPr lang="en-US" sz="1400" dirty="0">
                <a:solidFill>
                  <a:srgbClr val="002060"/>
                </a:solidFill>
                <a:effectLst>
                  <a:outerShdw blurRad="38100" dist="38100" dir="2700000" algn="tl">
                    <a:srgbClr val="000000">
                      <a:alpha val="43137"/>
                    </a:srgbClr>
                  </a:outerShdw>
                </a:effectLst>
                <a:latin typeface="Trebuchet MS" panose="020B0603020202020204" pitchFamily="34" charset="0"/>
              </a:rPr>
              <a:t>www.crissyrowell.com</a:t>
            </a:r>
            <a:endParaRPr lang="en-US" sz="1000" dirty="0">
              <a:solidFill>
                <a:srgbClr val="002060"/>
              </a:solidFill>
              <a:latin typeface="Trebuchet MS" panose="020B0603020202020204" pitchFamily="34"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522" y="8818565"/>
            <a:ext cx="947058" cy="914400"/>
          </a:xfrm>
          <a:prstGeom prst="rect">
            <a:avLst/>
          </a:prstGeom>
        </p:spPr>
      </p:pic>
      <p:sp>
        <p:nvSpPr>
          <p:cNvPr id="18" name="Rectangle 17"/>
          <p:cNvSpPr/>
          <p:nvPr/>
        </p:nvSpPr>
        <p:spPr>
          <a:xfrm>
            <a:off x="1144" y="9858345"/>
            <a:ext cx="7312912" cy="200055"/>
          </a:xfrm>
          <a:prstGeom prst="rect">
            <a:avLst/>
          </a:prstGeom>
        </p:spPr>
        <p:txBody>
          <a:bodyPr wrap="square">
            <a:spAutoFit/>
          </a:bodyPr>
          <a:lstStyle/>
          <a:p>
            <a:pPr algn="ctr"/>
            <a:r>
              <a:rPr lang="en-US" sz="700" dirty="0">
                <a:solidFill>
                  <a:schemeClr val="tx2"/>
                </a:solidFill>
                <a:latin typeface="Trebuchet MS" panose="020B0603020202020204" pitchFamily="34" charset="0"/>
              </a:rPr>
              <a:t>Carolina One Real Estate | 195 W Coleman Blvd | Mt Pleasant, SC 29464</a:t>
            </a:r>
          </a:p>
        </p:txBody>
      </p:sp>
      <p:grpSp>
        <p:nvGrpSpPr>
          <p:cNvPr id="11" name="Group 10"/>
          <p:cNvGrpSpPr/>
          <p:nvPr/>
        </p:nvGrpSpPr>
        <p:grpSpPr>
          <a:xfrm>
            <a:off x="1" y="152400"/>
            <a:ext cx="7315198" cy="2298821"/>
            <a:chOff x="1" y="2514600"/>
            <a:chExt cx="7315198" cy="2298821"/>
          </a:xfrm>
        </p:grpSpPr>
        <p:sp>
          <p:nvSpPr>
            <p:cNvPr id="20" name="Rectangle 19"/>
            <p:cNvSpPr/>
            <p:nvPr/>
          </p:nvSpPr>
          <p:spPr>
            <a:xfrm>
              <a:off x="1" y="2514600"/>
              <a:ext cx="7315198" cy="130443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3" name="Rectangle 22"/>
            <p:cNvSpPr/>
            <p:nvPr/>
          </p:nvSpPr>
          <p:spPr>
            <a:xfrm>
              <a:off x="381000" y="2658985"/>
              <a:ext cx="6754843" cy="2154436"/>
            </a:xfrm>
            <a:prstGeom prst="rect">
              <a:avLst/>
            </a:prstGeom>
            <a:noFill/>
          </p:spPr>
          <p:txBody>
            <a:bodyPr wrap="square">
              <a:spAutoFit/>
            </a:bodyPr>
            <a:lstStyle/>
            <a:p>
              <a:r>
                <a:rPr lang="en-US" sz="2400" b="1" dirty="0">
                  <a:solidFill>
                    <a:schemeClr val="bg1"/>
                  </a:solidFill>
                  <a:latin typeface="Trebuchet MS" panose="020B0603020202020204" pitchFamily="34" charset="0"/>
                </a:rPr>
                <a:t>Broker Open House! </a:t>
              </a:r>
            </a:p>
            <a:p>
              <a:r>
                <a:rPr lang="en-US" sz="1800" b="1" dirty="0">
                  <a:solidFill>
                    <a:schemeClr val="bg1"/>
                  </a:solidFill>
                  <a:latin typeface="Trebuchet MS" panose="020B0603020202020204" pitchFamily="34" charset="0"/>
                </a:rPr>
                <a:t>Thursday May 31</a:t>
              </a:r>
              <a:r>
                <a:rPr lang="en-US" sz="1800" b="1" baseline="30000" dirty="0">
                  <a:solidFill>
                    <a:schemeClr val="bg1"/>
                  </a:solidFill>
                  <a:latin typeface="Trebuchet MS" panose="020B0603020202020204" pitchFamily="34" charset="0"/>
                </a:rPr>
                <a:t>st</a:t>
              </a:r>
              <a:endParaRPr lang="en-US" sz="1800" b="1" dirty="0">
                <a:solidFill>
                  <a:schemeClr val="bg1"/>
                </a:solidFill>
                <a:latin typeface="Trebuchet MS" panose="020B0603020202020204" pitchFamily="34" charset="0"/>
              </a:endParaRPr>
            </a:p>
            <a:p>
              <a:r>
                <a:rPr lang="en-US" sz="1800" b="1" dirty="0">
                  <a:solidFill>
                    <a:schemeClr val="bg1"/>
                  </a:solidFill>
                  <a:latin typeface="Trebuchet MS" panose="020B0603020202020204" pitchFamily="34" charset="0"/>
                </a:rPr>
                <a:t>10:00AM - 12:00PM</a:t>
              </a:r>
            </a:p>
            <a:p>
              <a:endParaRPr lang="en-US" sz="1800" b="1" dirty="0">
                <a:solidFill>
                  <a:schemeClr val="bg1"/>
                </a:solidFill>
                <a:latin typeface="Trebuchet MS" panose="020B0603020202020204" pitchFamily="34" charset="0"/>
              </a:endParaRPr>
            </a:p>
            <a:p>
              <a:r>
                <a:rPr lang="en-US" sz="1400" b="1" dirty="0">
                  <a:solidFill>
                    <a:schemeClr val="bg1"/>
                  </a:solidFill>
                  <a:latin typeface="Trebuchet MS" panose="020B0603020202020204" pitchFamily="34" charset="0"/>
                </a:rPr>
                <a:t>3 Bed</a:t>
              </a:r>
            </a:p>
            <a:p>
              <a:r>
                <a:rPr lang="en-US" sz="1400" b="1" dirty="0">
                  <a:solidFill>
                    <a:schemeClr val="bg1"/>
                  </a:solidFill>
                  <a:latin typeface="Trebuchet MS" panose="020B0603020202020204" pitchFamily="34" charset="0"/>
                </a:rPr>
                <a:t>2½ Bath</a:t>
              </a:r>
            </a:p>
            <a:p>
              <a:r>
                <a:rPr lang="en-US" sz="1400" b="1" dirty="0">
                  <a:solidFill>
                    <a:schemeClr val="bg1"/>
                  </a:solidFill>
                  <a:latin typeface="Trebuchet MS" panose="020B0603020202020204" pitchFamily="34" charset="0"/>
                </a:rPr>
                <a:t>1,832 sf</a:t>
              </a:r>
            </a:p>
            <a:p>
              <a:r>
                <a:rPr lang="en-US" sz="1400" b="1" dirty="0">
                  <a:solidFill>
                    <a:schemeClr val="bg1"/>
                  </a:solidFill>
                  <a:latin typeface="Trebuchet MS" panose="020B0603020202020204" pitchFamily="34" charset="0"/>
                </a:rPr>
                <a:t>$499,000</a:t>
              </a:r>
            </a:p>
          </p:txBody>
        </p:sp>
      </p:gr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1964" y="8818565"/>
            <a:ext cx="609218" cy="914400"/>
          </a:xfrm>
          <a:prstGeom prst="rect">
            <a:avLst/>
          </a:prstGeom>
        </p:spPr>
      </p:pic>
      <p:sp>
        <p:nvSpPr>
          <p:cNvPr id="24" name="Rectangle 23"/>
          <p:cNvSpPr/>
          <p:nvPr/>
        </p:nvSpPr>
        <p:spPr>
          <a:xfrm>
            <a:off x="7053465" y="99630"/>
            <a:ext cx="3570419" cy="584775"/>
          </a:xfrm>
          <a:prstGeom prst="rect">
            <a:avLst/>
          </a:prstGeom>
        </p:spPr>
        <p:txBody>
          <a:bodyPr wrap="square">
            <a:spAutoFit/>
          </a:bodyPr>
          <a:lstStyle/>
          <a:p>
            <a:pPr algn="ctr"/>
            <a:r>
              <a:rPr lang="en-US" sz="3200" i="1" dirty="0">
                <a:solidFill>
                  <a:schemeClr val="bg1"/>
                </a:solidFill>
                <a:effectLst>
                  <a:outerShdw blurRad="50800" dist="38100" dir="5400000" algn="t" rotWithShape="0">
                    <a:prstClr val="black">
                      <a:alpha val="40000"/>
                    </a:prstClr>
                  </a:outerShdw>
                </a:effectLst>
                <a:latin typeface="Rage Italic" panose="03070502040507070304" pitchFamily="66" charset="0"/>
              </a:rPr>
              <a:t>Private Boatlift</a:t>
            </a:r>
          </a:p>
        </p:txBody>
      </p:sp>
      <p:sp>
        <p:nvSpPr>
          <p:cNvPr id="2" name="Rectangle 1"/>
          <p:cNvSpPr/>
          <p:nvPr/>
        </p:nvSpPr>
        <p:spPr>
          <a:xfrm>
            <a:off x="-3200400" y="25941"/>
            <a:ext cx="2401619" cy="584775"/>
          </a:xfrm>
          <a:prstGeom prst="rect">
            <a:avLst/>
          </a:prstGeom>
        </p:spPr>
        <p:txBody>
          <a:bodyPr wrap="none">
            <a:spAutoFit/>
          </a:bodyPr>
          <a:lstStyle/>
          <a:p>
            <a:r>
              <a:rPr lang="en-US" sz="3200" i="1" dirty="0">
                <a:solidFill>
                  <a:schemeClr val="bg1"/>
                </a:solidFill>
                <a:effectLst>
                  <a:outerShdw blurRad="50800" dist="38100" dir="5400000" algn="t" rotWithShape="0">
                    <a:prstClr val="black">
                      <a:alpha val="40000"/>
                    </a:prstClr>
                  </a:outerShdw>
                </a:effectLst>
                <a:latin typeface="Rage Italic" panose="03070502040507070304" pitchFamily="66" charset="0"/>
              </a:rPr>
              <a:t>4 bed, 3.5 bath </a:t>
            </a:r>
            <a:endParaRPr lang="en-US" sz="3200" dirty="0"/>
          </a:p>
        </p:txBody>
      </p:sp>
      <p:sp>
        <p:nvSpPr>
          <p:cNvPr id="9" name="Rectangle 8"/>
          <p:cNvSpPr/>
          <p:nvPr/>
        </p:nvSpPr>
        <p:spPr>
          <a:xfrm>
            <a:off x="7848600" y="2728511"/>
            <a:ext cx="7142490" cy="3293209"/>
          </a:xfrm>
          <a:prstGeom prst="rect">
            <a:avLst/>
          </a:prstGeom>
        </p:spPr>
        <p:txBody>
          <a:bodyPr wrap="square">
            <a:spAutoFit/>
          </a:bodyPr>
          <a:lstStyle/>
          <a:p>
            <a:pPr algn="ctr"/>
            <a:r>
              <a:rPr lang="en-US" sz="1300" b="1" dirty="0">
                <a:solidFill>
                  <a:schemeClr val="tx2">
                    <a:lumMod val="75000"/>
                  </a:schemeClr>
                </a:solidFill>
                <a:latin typeface="Trebuchet MS" panose="020B0603020202020204" pitchFamily="34" charset="0"/>
              </a:rPr>
              <a:t>Welcome home to 205 Magnolia Road, the best location in Charleston!</a:t>
            </a:r>
          </a:p>
          <a:p>
            <a:pPr algn="ctr"/>
            <a:endParaRPr lang="en-US" sz="1300" dirty="0">
              <a:solidFill>
                <a:schemeClr val="tx2">
                  <a:lumMod val="75000"/>
                </a:schemeClr>
              </a:solidFill>
              <a:latin typeface="Trebuchet MS" panose="020B0603020202020204" pitchFamily="34" charset="0"/>
            </a:endParaRPr>
          </a:p>
          <a:p>
            <a:pPr algn="ctr"/>
            <a:r>
              <a:rPr lang="en-US" sz="1300" dirty="0">
                <a:solidFill>
                  <a:schemeClr val="tx2">
                    <a:lumMod val="75000"/>
                  </a:schemeClr>
                </a:solidFill>
                <a:latin typeface="Trebuchet MS" panose="020B0603020202020204" pitchFamily="34" charset="0"/>
              </a:rPr>
              <a:t>This 3 bedroom, 2 bath, 1636 </a:t>
            </a:r>
            <a:r>
              <a:rPr lang="en-US" sz="1300" dirty="0" err="1">
                <a:solidFill>
                  <a:schemeClr val="tx2">
                    <a:lumMod val="75000"/>
                  </a:schemeClr>
                </a:solidFill>
                <a:latin typeface="Trebuchet MS" panose="020B0603020202020204" pitchFamily="34" charset="0"/>
              </a:rPr>
              <a:t>sqft</a:t>
            </a:r>
            <a:r>
              <a:rPr lang="en-US" sz="1300" dirty="0">
                <a:solidFill>
                  <a:schemeClr val="tx2">
                    <a:lumMod val="75000"/>
                  </a:schemeClr>
                </a:solidFill>
                <a:latin typeface="Trebuchet MS" panose="020B0603020202020204" pitchFamily="34" charset="0"/>
              </a:rPr>
              <a:t> charming craftsman style cottage is footsteps from the most popular shops and restaurants of Avondale. Loaded with updates and upgrades, there is nothing you won't love about this home. Wonderful curb appeal and an adorable front porch with custom gate. Fresh paint throughout the entire downstairs. Gorgeous original hardwoods. Main floor master bedroom with oversized closet could almost double as an office! Brand new privacy fence captures one of the largest lots in the neighborhood. Kitchen loaded with updates and gas for cooking. Bathrooms have been updated / upgraded, bathtub re-glazed. Lighting has been updated with custom fixtures. Loads of storage. Oversized mudroom/laundry room. Huge storage shed with electrical provides endless options for use. All a few short minutes from downtown for work and play. This is the location and property in excellent condition that everyone's looking for. Come make this charming house your new home!</a:t>
            </a:r>
          </a:p>
          <a:p>
            <a:pPr algn="ctr"/>
            <a:endParaRPr lang="en-US" sz="1300" dirty="0">
              <a:solidFill>
                <a:schemeClr val="tx2">
                  <a:lumMod val="75000"/>
                </a:schemeClr>
              </a:solidFill>
              <a:latin typeface="Trebuchet MS" panose="020B0603020202020204" pitchFamily="34" charset="0"/>
            </a:endParaRPr>
          </a:p>
          <a:p>
            <a:pPr algn="ctr"/>
            <a:r>
              <a:rPr lang="en-US" sz="1300" b="1" dirty="0">
                <a:solidFill>
                  <a:schemeClr val="tx2">
                    <a:lumMod val="75000"/>
                  </a:schemeClr>
                </a:solidFill>
                <a:latin typeface="Trebuchet MS" panose="020B0603020202020204" pitchFamily="34" charset="0"/>
              </a:rPr>
              <a:t>Offered for $470,000</a:t>
            </a:r>
            <a:endParaRPr lang="en-US" sz="1300" b="1" i="1" dirty="0">
              <a:solidFill>
                <a:schemeClr val="accent1"/>
              </a:solidFill>
              <a:latin typeface="Trebuchet MS" panose="020B0603020202020204" pitchFamily="34" charset="0"/>
            </a:endParaRPr>
          </a:p>
        </p:txBody>
      </p:sp>
      <p:sp>
        <p:nvSpPr>
          <p:cNvPr id="10" name="Rectangle 9"/>
          <p:cNvSpPr/>
          <p:nvPr/>
        </p:nvSpPr>
        <p:spPr>
          <a:xfrm>
            <a:off x="87180" y="3200400"/>
            <a:ext cx="7140841" cy="646331"/>
          </a:xfrm>
          <a:prstGeom prst="rect">
            <a:avLst/>
          </a:prstGeom>
        </p:spPr>
        <p:txBody>
          <a:bodyPr wrap="square">
            <a:spAutoFit/>
          </a:bodyPr>
          <a:lstStyle/>
          <a:p>
            <a:pPr algn="ctr"/>
            <a:r>
              <a:rPr lang="en-US" b="1" dirty="0">
                <a:solidFill>
                  <a:schemeClr val="bg1"/>
                </a:solidFill>
                <a:effectLst>
                  <a:outerShdw blurRad="38100" dist="38100" dir="2700000" algn="tl">
                    <a:srgbClr val="000000">
                      <a:alpha val="43137"/>
                    </a:srgbClr>
                  </a:outerShdw>
                </a:effectLst>
                <a:latin typeface="Trebuchet MS" panose="020B0603020202020204" pitchFamily="34" charset="0"/>
              </a:rPr>
              <a:t>1161 Dawn View Terrace</a:t>
            </a:r>
          </a:p>
          <a:p>
            <a:pPr algn="ctr"/>
            <a:r>
              <a:rPr lang="en-US" sz="1600" b="1" dirty="0">
                <a:solidFill>
                  <a:schemeClr val="bg1"/>
                </a:solidFill>
                <a:effectLst>
                  <a:outerShdw blurRad="38100" dist="38100" dir="2700000" algn="tl">
                    <a:srgbClr val="000000">
                      <a:alpha val="43137"/>
                    </a:srgbClr>
                  </a:outerShdw>
                </a:effectLst>
                <a:latin typeface="Trebuchet MS" panose="020B0603020202020204" pitchFamily="34" charset="0"/>
              </a:rPr>
              <a:t>New Parrish Village  ~ Mount Pleasant, SC 29464</a:t>
            </a:r>
            <a:endParaRPr lang="en-US" sz="1200" b="1" dirty="0">
              <a:solidFill>
                <a:schemeClr val="bg1"/>
              </a:solidFill>
              <a:effectLst>
                <a:outerShdw blurRad="38100" dist="38100" dir="2700000" algn="tl">
                  <a:srgbClr val="000000">
                    <a:alpha val="43137"/>
                  </a:srgbClr>
                </a:outerShdw>
              </a:effectLst>
              <a:latin typeface="Trebuchet MS" panose="020B0603020202020204" pitchFamily="34" charset="0"/>
            </a:endParaRPr>
          </a:p>
        </p:txBody>
      </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996" y="4130249"/>
            <a:ext cx="3177226" cy="2118151"/>
          </a:xfrm>
          <a:prstGeom prst="rect">
            <a:avLst/>
          </a:prstGeom>
          <a:ln w="3175">
            <a:solidFill>
              <a:schemeClr val="bg1"/>
            </a:solidFill>
          </a:ln>
        </p:spPr>
      </p:pic>
      <p:pic>
        <p:nvPicPr>
          <p:cNvPr id="22" name="Picture 21">
            <a:extLst>
              <a:ext uri="{FF2B5EF4-FFF2-40B4-BE49-F238E27FC236}">
                <a16:creationId xmlns:a16="http://schemas.microsoft.com/office/drawing/2014/main" id="{0A10F734-0326-4371-B510-1519328414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51978" y="4130249"/>
            <a:ext cx="3177226" cy="2118151"/>
          </a:xfrm>
          <a:prstGeom prst="rect">
            <a:avLst/>
          </a:prstGeom>
          <a:ln w="3175">
            <a:solidFill>
              <a:schemeClr val="bg1"/>
            </a:solidFill>
          </a:ln>
        </p:spPr>
      </p:pic>
      <p:pic>
        <p:nvPicPr>
          <p:cNvPr id="27" name="Picture 26">
            <a:extLst>
              <a:ext uri="{FF2B5EF4-FFF2-40B4-BE49-F238E27FC236}">
                <a16:creationId xmlns:a16="http://schemas.microsoft.com/office/drawing/2014/main" id="{0F102257-0BAA-4765-A601-26F7499A365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5996" y="6410043"/>
            <a:ext cx="3177226" cy="2118151"/>
          </a:xfrm>
          <a:prstGeom prst="rect">
            <a:avLst/>
          </a:prstGeom>
          <a:ln w="3175">
            <a:solidFill>
              <a:schemeClr val="bg1"/>
            </a:solidFill>
          </a:ln>
        </p:spPr>
      </p:pic>
      <p:pic>
        <p:nvPicPr>
          <p:cNvPr id="29" name="Picture 28">
            <a:extLst>
              <a:ext uri="{FF2B5EF4-FFF2-40B4-BE49-F238E27FC236}">
                <a16:creationId xmlns:a16="http://schemas.microsoft.com/office/drawing/2014/main" id="{104FB534-8A6D-4C8E-B07A-EC216B19042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51978" y="6410043"/>
            <a:ext cx="3177226" cy="2118151"/>
          </a:xfrm>
          <a:prstGeom prst="rect">
            <a:avLst/>
          </a:prstGeom>
          <a:ln w="3175">
            <a:solidFill>
              <a:schemeClr val="bg1"/>
            </a:solidFill>
          </a:ln>
        </p:spPr>
      </p:pic>
      <p:sp>
        <p:nvSpPr>
          <p:cNvPr id="12" name="Rectangle 11"/>
          <p:cNvSpPr/>
          <p:nvPr/>
        </p:nvSpPr>
        <p:spPr>
          <a:xfrm>
            <a:off x="87180" y="69816"/>
            <a:ext cx="7140840" cy="8610600"/>
          </a:xfrm>
          <a:prstGeom prst="rect">
            <a:avLst/>
          </a:prstGeom>
          <a:noFill/>
          <a:ln w="381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339</TotalTime>
  <Words>266</Words>
  <Application>Microsoft Office PowerPoint</Application>
  <PresentationFormat>Custom</PresentationFormat>
  <Paragraphs>22</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Book Antiqua</vt:lpstr>
      <vt:lpstr>Lucida Sans</vt:lpstr>
      <vt:lpstr>Rage Italic</vt:lpstr>
      <vt:lpstr>Trebuchet MS</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56</cp:revision>
  <dcterms:created xsi:type="dcterms:W3CDTF">2006-08-16T00:00:00Z</dcterms:created>
  <dcterms:modified xsi:type="dcterms:W3CDTF">2018-05-30T23:07:19Z</dcterms:modified>
</cp:coreProperties>
</file>