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3" d="100"/>
          <a:sy n="63" d="100"/>
        </p:scale>
        <p:origin x="2129" y="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1/30/2023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1609"/>
            <a:ext cx="7315200" cy="4870459"/>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4143471"/>
            <a:ext cx="7315200" cy="72859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Avenir Next LT Pro" panose="020B0504020202020204" pitchFamily="34" charset="0"/>
              </a:rPr>
              <a:t>1161 Shadow Lake Circle J</a:t>
            </a:r>
            <a:br>
              <a:rPr lang="en-US" sz="1800" dirty="0">
                <a:solidFill>
                  <a:schemeClr val="bg2">
                    <a:lumMod val="50000"/>
                  </a:schemeClr>
                </a:solidFill>
                <a:latin typeface="Avenir Next LT Pro" panose="020B0504020202020204" pitchFamily="34" charset="0"/>
              </a:rPr>
            </a:br>
            <a:r>
              <a:rPr lang="en-US" sz="1400" dirty="0" err="1">
                <a:solidFill>
                  <a:schemeClr val="bg2">
                    <a:lumMod val="50000"/>
                  </a:schemeClr>
                </a:solidFill>
                <a:latin typeface="Avenir Next LT Pro" panose="020B0504020202020204" pitchFamily="34" charset="0"/>
              </a:rPr>
              <a:t>Snee</a:t>
            </a:r>
            <a:r>
              <a:rPr lang="en-US" sz="1400" dirty="0">
                <a:solidFill>
                  <a:schemeClr val="bg2">
                    <a:lumMod val="50000"/>
                  </a:schemeClr>
                </a:solidFill>
                <a:latin typeface="Avenir Next LT Pro" panose="020B0504020202020204" pitchFamily="34" charset="0"/>
              </a:rPr>
              <a:t> Farm Lakes | Mount Pleasant, SC 29464 | MLS# 22030069 | $3,500</a:t>
            </a:r>
          </a:p>
        </p:txBody>
      </p:sp>
      <p:sp>
        <p:nvSpPr>
          <p:cNvPr id="9" name="Rectangle 8"/>
          <p:cNvSpPr/>
          <p:nvPr/>
        </p:nvSpPr>
        <p:spPr>
          <a:xfrm>
            <a:off x="1" y="8377428"/>
            <a:ext cx="7315200" cy="7665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bg1"/>
                </a:solidFill>
                <a:latin typeface="Avenir Next LT Pro" panose="020B0504020202020204" pitchFamily="34" charset="0"/>
              </a:rPr>
              <a:t>Lindsey Blackburn</a:t>
            </a:r>
            <a:br>
              <a:rPr lang="en-US" sz="1200" dirty="0">
                <a:solidFill>
                  <a:schemeClr val="bg1"/>
                </a:solidFill>
                <a:latin typeface="Avenir Next LT Pro" panose="020B0504020202020204" pitchFamily="34" charset="0"/>
              </a:rPr>
            </a:br>
            <a:r>
              <a:rPr lang="en-US" sz="1200" dirty="0">
                <a:solidFill>
                  <a:schemeClr val="bg1"/>
                </a:solidFill>
                <a:latin typeface="Avenir Next LT Pro" panose="020B0504020202020204" pitchFamily="34" charset="0"/>
              </a:rPr>
              <a:t>843-364-4451 | lindsey@rogcoastal.com</a:t>
            </a:r>
            <a:br>
              <a:rPr lang="en-US" sz="1200" dirty="0">
                <a:solidFill>
                  <a:schemeClr val="bg1"/>
                </a:solidFill>
                <a:latin typeface="Avenir Next LT Pro" panose="020B0504020202020204" pitchFamily="34" charset="0"/>
              </a:rPr>
            </a:br>
            <a:endParaRPr lang="en-US" sz="1200" dirty="0">
              <a:solidFill>
                <a:schemeClr val="bg1"/>
              </a:solidFill>
              <a:latin typeface="Avenir Next LT Pro" panose="020B0504020202020204" pitchFamily="34" charset="0"/>
            </a:endParaRPr>
          </a:p>
          <a:p>
            <a:pPr algn="ctr"/>
            <a:r>
              <a:rPr lang="en-US" sz="800" dirty="0">
                <a:solidFill>
                  <a:schemeClr val="bg1"/>
                </a:solidFill>
                <a:latin typeface="Avenir Next LT Pro" panose="020B0504020202020204" pitchFamily="34" charset="0"/>
              </a:rPr>
              <a:t>ROG Coastal Property Management | 1510 Old Trolley Road | Summerville, SC 29485</a:t>
            </a:r>
          </a:p>
        </p:txBody>
      </p:sp>
      <p:sp>
        <p:nvSpPr>
          <p:cNvPr id="2" name="Rectangle 1"/>
          <p:cNvSpPr/>
          <p:nvPr/>
        </p:nvSpPr>
        <p:spPr>
          <a:xfrm>
            <a:off x="0" y="0"/>
            <a:ext cx="7315200" cy="769441"/>
          </a:xfrm>
          <a:prstGeom prst="rect">
            <a:avLst/>
          </a:prstGeom>
        </p:spPr>
        <p:txBody>
          <a:bodyPr wrap="square">
            <a:spAutoFit/>
          </a:bodyPr>
          <a:lstStyle/>
          <a:p>
            <a:r>
              <a:rPr lang="en-US" sz="4400" i="1" dirty="0">
                <a:ln w="3175">
                  <a:noFill/>
                </a:ln>
                <a:solidFill>
                  <a:schemeClr val="bg1"/>
                </a:solidFill>
                <a:latin typeface="P22 Marcel Script Pro" panose="02000000000000000000" pitchFamily="50" charset="0"/>
                <a:cs typeface="Times New Roman" panose="02020603050405020304" pitchFamily="18" charset="0"/>
              </a:rPr>
              <a:t>Furnished 3 Bedroom Condo</a:t>
            </a:r>
          </a:p>
        </p:txBody>
      </p:sp>
      <p:sp>
        <p:nvSpPr>
          <p:cNvPr id="8" name="Rectangle 7"/>
          <p:cNvSpPr/>
          <p:nvPr/>
        </p:nvSpPr>
        <p:spPr>
          <a:xfrm>
            <a:off x="7737" y="4972934"/>
            <a:ext cx="7307464" cy="2292935"/>
          </a:xfrm>
          <a:prstGeom prst="rect">
            <a:avLst/>
          </a:prstGeom>
        </p:spPr>
        <p:txBody>
          <a:bodyPr wrap="square" numCol="1" anchor="ctr">
            <a:spAutoFit/>
          </a:bodyPr>
          <a:lstStyle/>
          <a:p>
            <a:pPr algn="ctr"/>
            <a:r>
              <a:rPr lang="en-US" sz="1100" dirty="0">
                <a:solidFill>
                  <a:schemeClr val="bg1"/>
                </a:solidFill>
                <a:latin typeface="Avenir Next LT Pro" panose="020B0504020202020204" pitchFamily="34" charset="0"/>
                <a:cs typeface="Times New Roman" panose="02020603050405020304" pitchFamily="18" charset="0"/>
              </a:rPr>
              <a:t>Available for 3 months or longer. Beautifully furnished 3 bedroom and 3 bathroom condo in desirable </a:t>
            </a:r>
            <a:r>
              <a:rPr lang="en-US" sz="1100" dirty="0" err="1">
                <a:solidFill>
                  <a:schemeClr val="bg1"/>
                </a:solidFill>
                <a:latin typeface="Avenir Next LT Pro" panose="020B0504020202020204" pitchFamily="34" charset="0"/>
                <a:cs typeface="Times New Roman" panose="02020603050405020304" pitchFamily="18" charset="0"/>
              </a:rPr>
              <a:t>Snee</a:t>
            </a:r>
            <a:r>
              <a:rPr lang="en-US" sz="1100" dirty="0">
                <a:solidFill>
                  <a:schemeClr val="bg1"/>
                </a:solidFill>
                <a:latin typeface="Avenir Next LT Pro" panose="020B0504020202020204" pitchFamily="34" charset="0"/>
                <a:cs typeface="Times New Roman" panose="02020603050405020304" pitchFamily="18" charset="0"/>
              </a:rPr>
              <a:t> Farm Lakes. Condo is located on the ground floor and easily accessible parking. All 3 bedrooms are spacious and feature beds with linens and ample storage. Kitchen has been fully updated with modern cabinetry and counters and fully stocked with the essentials. Main living area has open-concept floor plan and opens onto a screened porch to enjoy the Lowcountry weather. This condo has everything you need, just bring your suitcase. </a:t>
            </a:r>
            <a:r>
              <a:rPr lang="en-US" sz="1100" dirty="0" err="1">
                <a:solidFill>
                  <a:schemeClr val="bg1"/>
                </a:solidFill>
                <a:latin typeface="Avenir Next LT Pro" panose="020B0504020202020204" pitchFamily="34" charset="0"/>
                <a:cs typeface="Times New Roman" panose="02020603050405020304" pitchFamily="18" charset="0"/>
              </a:rPr>
              <a:t>Snee</a:t>
            </a:r>
            <a:r>
              <a:rPr lang="en-US" sz="1100" dirty="0">
                <a:solidFill>
                  <a:schemeClr val="bg1"/>
                </a:solidFill>
                <a:latin typeface="Avenir Next LT Pro" panose="020B0504020202020204" pitchFamily="34" charset="0"/>
                <a:cs typeface="Times New Roman" panose="02020603050405020304" pitchFamily="18" charset="0"/>
              </a:rPr>
              <a:t> Farm Lakes features swimming pool and is convenient to shopping and restaurants. </a:t>
            </a:r>
            <a:r>
              <a:rPr lang="en-US" sz="1100" dirty="0" err="1">
                <a:solidFill>
                  <a:schemeClr val="bg1"/>
                </a:solidFill>
                <a:latin typeface="Avenir Next LT Pro" panose="020B0504020202020204" pitchFamily="34" charset="0"/>
                <a:cs typeface="Times New Roman" panose="02020603050405020304" pitchFamily="18" charset="0"/>
              </a:rPr>
              <a:t>Snee</a:t>
            </a:r>
            <a:r>
              <a:rPr lang="en-US" sz="1100" dirty="0">
                <a:solidFill>
                  <a:schemeClr val="bg1"/>
                </a:solidFill>
                <a:latin typeface="Avenir Next LT Pro" panose="020B0504020202020204" pitchFamily="34" charset="0"/>
                <a:cs typeface="Times New Roman" panose="02020603050405020304" pitchFamily="18" charset="0"/>
              </a:rPr>
              <a:t> Farm Club Membership is available for tenants to purchase. Application fee is $60 per person. All occupants over 18 and guarantors must apply.</a:t>
            </a:r>
          </a:p>
          <a:p>
            <a:pPr algn="ctr"/>
            <a:r>
              <a:rPr lang="en-US" sz="1100" dirty="0">
                <a:solidFill>
                  <a:schemeClr val="bg1"/>
                </a:solidFill>
                <a:latin typeface="Avenir Next LT Pro" panose="020B0504020202020204" pitchFamily="34" charset="0"/>
                <a:cs typeface="Times New Roman" panose="02020603050405020304" pitchFamily="18" charset="0"/>
              </a:rPr>
              <a:t>Property Manager will screen all applicants. Proof of income 3 times the rent and driver's license or state or federal issued id required. Security deposit equal to one months rent and Lease Initiation fee of $100 due at the time of accepted application. All applicants must complete a profile with PetScreening.com to certify that they have no animals, give information about their pets or verify service or emotional support animals. Pet rent will apply to pets. Pet rent is $30 for the first pet and $20 for the second pet.</a:t>
            </a:r>
            <a:endParaRPr lang="en-US" sz="1100" b="1" dirty="0">
              <a:solidFill>
                <a:schemeClr val="bg1"/>
              </a:solidFill>
              <a:latin typeface="Avenir Next LT Pro" panose="020B0504020202020204" pitchFamily="34" charset="0"/>
              <a:cs typeface="Times New Roman" panose="02020603050405020304" pitchFamily="18" charset="0"/>
            </a:endParaRP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538764" y="3703024"/>
            <a:ext cx="1483873" cy="380538"/>
          </a:xfrm>
          <a:prstGeom prst="rect">
            <a:avLst/>
          </a:prstGeom>
          <a:effectLst/>
        </p:spPr>
      </p:pic>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4">
            <a:extLst>
              <a:ext uri="{28A0092B-C50C-407E-A947-70E740481C1C}">
                <a14:useLocalDpi xmlns:a14="http://schemas.microsoft.com/office/drawing/2010/main" val="0"/>
              </a:ext>
            </a:extLst>
          </a:blip>
          <a:srcRect/>
          <a:stretch/>
        </p:blipFill>
        <p:spPr>
          <a:xfrm>
            <a:off x="3875300" y="7366735"/>
            <a:ext cx="1371600" cy="909828"/>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5">
            <a:extLst>
              <a:ext uri="{28A0092B-C50C-407E-A947-70E740481C1C}">
                <a14:useLocalDpi xmlns:a14="http://schemas.microsoft.com/office/drawing/2010/main" val="0"/>
              </a:ext>
            </a:extLst>
          </a:blip>
          <a:srcRect/>
          <a:stretch/>
        </p:blipFill>
        <p:spPr>
          <a:xfrm>
            <a:off x="5675764" y="7366735"/>
            <a:ext cx="1371600" cy="909828"/>
          </a:xfrm>
          <a:prstGeom prst="rect">
            <a:avLst/>
          </a:prstGeom>
        </p:spPr>
      </p:pic>
      <p:pic>
        <p:nvPicPr>
          <p:cNvPr id="13" name="Picture 12">
            <a:extLst>
              <a:ext uri="{FF2B5EF4-FFF2-40B4-BE49-F238E27FC236}">
                <a16:creationId xmlns:a16="http://schemas.microsoft.com/office/drawing/2014/main" id="{C3AEDC10-0748-4E99-A8B2-FEE2A14AE36F}"/>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2074837" y="7366735"/>
            <a:ext cx="1371600" cy="909828"/>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74374" y="7366735"/>
            <a:ext cx="1371600" cy="909828"/>
          </a:xfrm>
          <a:prstGeom prst="rect">
            <a:avLst/>
          </a:prstGeom>
          <a:ln>
            <a:noFill/>
          </a:ln>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501</TotalTime>
  <Words>290</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P22 Marcel Script Pro</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83</cp:revision>
  <dcterms:created xsi:type="dcterms:W3CDTF">2006-08-16T00:00:00Z</dcterms:created>
  <dcterms:modified xsi:type="dcterms:W3CDTF">2023-01-30T21:37:05Z</dcterms:modified>
</cp:coreProperties>
</file>