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1085119" rtl="0" eaLnBrk="1" latinLnBrk="0" hangingPunct="1">
      <a:defRPr sz="2123" kern="1200">
        <a:solidFill>
          <a:schemeClr val="tx1"/>
        </a:solidFill>
        <a:latin typeface="+mn-lt"/>
        <a:ea typeface="+mn-ea"/>
        <a:cs typeface="+mn-cs"/>
      </a:defRPr>
    </a:lvl1pPr>
    <a:lvl2pPr marL="542560" algn="l" defTabSz="1085119" rtl="0" eaLnBrk="1" latinLnBrk="0" hangingPunct="1">
      <a:defRPr sz="2123" kern="1200">
        <a:solidFill>
          <a:schemeClr val="tx1"/>
        </a:solidFill>
        <a:latin typeface="+mn-lt"/>
        <a:ea typeface="+mn-ea"/>
        <a:cs typeface="+mn-cs"/>
      </a:defRPr>
    </a:lvl2pPr>
    <a:lvl3pPr marL="1085119" algn="l" defTabSz="1085119" rtl="0" eaLnBrk="1" latinLnBrk="0" hangingPunct="1">
      <a:defRPr sz="2123" kern="1200">
        <a:solidFill>
          <a:schemeClr val="tx1"/>
        </a:solidFill>
        <a:latin typeface="+mn-lt"/>
        <a:ea typeface="+mn-ea"/>
        <a:cs typeface="+mn-cs"/>
      </a:defRPr>
    </a:lvl3pPr>
    <a:lvl4pPr marL="1627679" algn="l" defTabSz="1085119" rtl="0" eaLnBrk="1" latinLnBrk="0" hangingPunct="1">
      <a:defRPr sz="2123" kern="1200">
        <a:solidFill>
          <a:schemeClr val="tx1"/>
        </a:solidFill>
        <a:latin typeface="+mn-lt"/>
        <a:ea typeface="+mn-ea"/>
        <a:cs typeface="+mn-cs"/>
      </a:defRPr>
    </a:lvl4pPr>
    <a:lvl5pPr marL="2170239" algn="l" defTabSz="1085119" rtl="0" eaLnBrk="1" latinLnBrk="0" hangingPunct="1">
      <a:defRPr sz="2123" kern="1200">
        <a:solidFill>
          <a:schemeClr val="tx1"/>
        </a:solidFill>
        <a:latin typeface="+mn-lt"/>
        <a:ea typeface="+mn-ea"/>
        <a:cs typeface="+mn-cs"/>
      </a:defRPr>
    </a:lvl5pPr>
    <a:lvl6pPr marL="2712799" algn="l" defTabSz="1085119" rtl="0" eaLnBrk="1" latinLnBrk="0" hangingPunct="1">
      <a:defRPr sz="2123" kern="1200">
        <a:solidFill>
          <a:schemeClr val="tx1"/>
        </a:solidFill>
        <a:latin typeface="+mn-lt"/>
        <a:ea typeface="+mn-ea"/>
        <a:cs typeface="+mn-cs"/>
      </a:defRPr>
    </a:lvl6pPr>
    <a:lvl7pPr marL="3255358" algn="l" defTabSz="1085119" rtl="0" eaLnBrk="1" latinLnBrk="0" hangingPunct="1">
      <a:defRPr sz="2123" kern="1200">
        <a:solidFill>
          <a:schemeClr val="tx1"/>
        </a:solidFill>
        <a:latin typeface="+mn-lt"/>
        <a:ea typeface="+mn-ea"/>
        <a:cs typeface="+mn-cs"/>
      </a:defRPr>
    </a:lvl7pPr>
    <a:lvl8pPr marL="3797918" algn="l" defTabSz="1085119" rtl="0" eaLnBrk="1" latinLnBrk="0" hangingPunct="1">
      <a:defRPr sz="2123" kern="1200">
        <a:solidFill>
          <a:schemeClr val="tx1"/>
        </a:solidFill>
        <a:latin typeface="+mn-lt"/>
        <a:ea typeface="+mn-ea"/>
        <a:cs typeface="+mn-cs"/>
      </a:defRPr>
    </a:lvl8pPr>
    <a:lvl9pPr marL="4340478" algn="l" defTabSz="1085119" rtl="0" eaLnBrk="1" latinLnBrk="0" hangingPunct="1">
      <a:defRPr sz="212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63" d="100"/>
          <a:sy n="63" d="100"/>
        </p:scale>
        <p:origin x="2986" y="29"/>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19870" indent="0" algn="ctr">
              <a:buNone/>
              <a:defRPr>
                <a:solidFill>
                  <a:schemeClr val="tx1">
                    <a:tint val="75000"/>
                  </a:schemeClr>
                </a:solidFill>
              </a:defRPr>
            </a:lvl2pPr>
            <a:lvl3pPr marL="839738" indent="0" algn="ctr">
              <a:buNone/>
              <a:defRPr>
                <a:solidFill>
                  <a:schemeClr val="tx1">
                    <a:tint val="75000"/>
                  </a:schemeClr>
                </a:solidFill>
              </a:defRPr>
            </a:lvl3pPr>
            <a:lvl4pPr marL="1259608" indent="0" algn="ctr">
              <a:buNone/>
              <a:defRPr>
                <a:solidFill>
                  <a:schemeClr val="tx1">
                    <a:tint val="75000"/>
                  </a:schemeClr>
                </a:solidFill>
              </a:defRPr>
            </a:lvl4pPr>
            <a:lvl5pPr marL="1679478" indent="0" algn="ctr">
              <a:buNone/>
              <a:defRPr>
                <a:solidFill>
                  <a:schemeClr val="tx1">
                    <a:tint val="75000"/>
                  </a:schemeClr>
                </a:solidFill>
              </a:defRPr>
            </a:lvl5pPr>
            <a:lvl6pPr marL="2099347" indent="0" algn="ctr">
              <a:buNone/>
              <a:defRPr>
                <a:solidFill>
                  <a:schemeClr val="tx1">
                    <a:tint val="75000"/>
                  </a:schemeClr>
                </a:solidFill>
              </a:defRPr>
            </a:lvl6pPr>
            <a:lvl7pPr marL="2519216" indent="0" algn="ctr">
              <a:buNone/>
              <a:defRPr>
                <a:solidFill>
                  <a:schemeClr val="tx1">
                    <a:tint val="75000"/>
                  </a:schemeClr>
                </a:solidFill>
              </a:defRPr>
            </a:lvl7pPr>
            <a:lvl8pPr marL="2939086" indent="0" algn="ctr">
              <a:buNone/>
              <a:defRPr>
                <a:solidFill>
                  <a:schemeClr val="tx1">
                    <a:tint val="75000"/>
                  </a:schemeClr>
                </a:solidFill>
              </a:defRPr>
            </a:lvl8pPr>
            <a:lvl9pPr marL="3358955"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3643" b="1" cap="all"/>
            </a:lvl1pPr>
          </a:lstStyle>
          <a:p>
            <a:r>
              <a:rPr lang="en-US"/>
              <a:t>Click to edit Master title style</a:t>
            </a:r>
          </a:p>
        </p:txBody>
      </p:sp>
      <p:sp>
        <p:nvSpPr>
          <p:cNvPr id="3" name="Text Placeholder 2"/>
          <p:cNvSpPr>
            <a:spLocks noGrp="1"/>
          </p:cNvSpPr>
          <p:nvPr>
            <p:ph type="body" idx="1"/>
          </p:nvPr>
        </p:nvSpPr>
        <p:spPr>
          <a:xfrm>
            <a:off x="577850" y="3875619"/>
            <a:ext cx="6217920" cy="2000249"/>
          </a:xfrm>
        </p:spPr>
        <p:txBody>
          <a:bodyPr anchor="b"/>
          <a:lstStyle>
            <a:lvl1pPr marL="0" indent="0">
              <a:buNone/>
              <a:defRPr sz="1857">
                <a:solidFill>
                  <a:schemeClr val="tx1">
                    <a:tint val="75000"/>
                  </a:schemeClr>
                </a:solidFill>
              </a:defRPr>
            </a:lvl1pPr>
            <a:lvl2pPr marL="419870" indent="0">
              <a:buNone/>
              <a:defRPr sz="1643">
                <a:solidFill>
                  <a:schemeClr val="tx1">
                    <a:tint val="75000"/>
                  </a:schemeClr>
                </a:solidFill>
              </a:defRPr>
            </a:lvl2pPr>
            <a:lvl3pPr marL="839738" indent="0">
              <a:buNone/>
              <a:defRPr sz="1500">
                <a:solidFill>
                  <a:schemeClr val="tx1">
                    <a:tint val="75000"/>
                  </a:schemeClr>
                </a:solidFill>
              </a:defRPr>
            </a:lvl3pPr>
            <a:lvl4pPr marL="1259608" indent="0">
              <a:buNone/>
              <a:defRPr sz="1285">
                <a:solidFill>
                  <a:schemeClr val="tx1">
                    <a:tint val="75000"/>
                  </a:schemeClr>
                </a:solidFill>
              </a:defRPr>
            </a:lvl4pPr>
            <a:lvl5pPr marL="1679478" indent="0">
              <a:buNone/>
              <a:defRPr sz="1285">
                <a:solidFill>
                  <a:schemeClr val="tx1">
                    <a:tint val="75000"/>
                  </a:schemeClr>
                </a:solidFill>
              </a:defRPr>
            </a:lvl5pPr>
            <a:lvl6pPr marL="2099347" indent="0">
              <a:buNone/>
              <a:defRPr sz="1285">
                <a:solidFill>
                  <a:schemeClr val="tx1">
                    <a:tint val="75000"/>
                  </a:schemeClr>
                </a:solidFill>
              </a:defRPr>
            </a:lvl6pPr>
            <a:lvl7pPr marL="2519216" indent="0">
              <a:buNone/>
              <a:defRPr sz="1285">
                <a:solidFill>
                  <a:schemeClr val="tx1">
                    <a:tint val="75000"/>
                  </a:schemeClr>
                </a:solidFill>
              </a:defRPr>
            </a:lvl7pPr>
            <a:lvl8pPr marL="2939086" indent="0">
              <a:buNone/>
              <a:defRPr sz="1285">
                <a:solidFill>
                  <a:schemeClr val="tx1">
                    <a:tint val="75000"/>
                  </a:schemeClr>
                </a:solidFill>
              </a:defRPr>
            </a:lvl8pPr>
            <a:lvl9pPr marL="3358955" indent="0">
              <a:buNone/>
              <a:defRPr sz="1285">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2572"/>
            </a:lvl1pPr>
            <a:lvl2pPr>
              <a:defRPr sz="2215"/>
            </a:lvl2pPr>
            <a:lvl3pPr>
              <a:defRPr sz="1857"/>
            </a:lvl3pPr>
            <a:lvl4pPr>
              <a:defRPr sz="1643"/>
            </a:lvl4pPr>
            <a:lvl5pPr>
              <a:defRPr sz="1643"/>
            </a:lvl5pPr>
            <a:lvl6pPr>
              <a:defRPr sz="1643"/>
            </a:lvl6pPr>
            <a:lvl7pPr>
              <a:defRPr sz="1643"/>
            </a:lvl7pPr>
            <a:lvl8pPr>
              <a:defRPr sz="1643"/>
            </a:lvl8pPr>
            <a:lvl9pPr>
              <a:defRPr sz="16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2572"/>
            </a:lvl1pPr>
            <a:lvl2pPr>
              <a:defRPr sz="2215"/>
            </a:lvl2pPr>
            <a:lvl3pPr>
              <a:defRPr sz="1857"/>
            </a:lvl3pPr>
            <a:lvl4pPr>
              <a:defRPr sz="1643"/>
            </a:lvl4pPr>
            <a:lvl5pPr>
              <a:defRPr sz="1643"/>
            </a:lvl5pPr>
            <a:lvl6pPr>
              <a:defRPr sz="1643"/>
            </a:lvl6pPr>
            <a:lvl7pPr>
              <a:defRPr sz="1643"/>
            </a:lvl7pPr>
            <a:lvl8pPr>
              <a:defRPr sz="1643"/>
            </a:lvl8pPr>
            <a:lvl9pPr>
              <a:defRPr sz="16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8"/>
            <a:ext cx="3232151" cy="853015"/>
          </a:xfrm>
        </p:spPr>
        <p:txBody>
          <a:bodyPr anchor="b"/>
          <a:lstStyle>
            <a:lvl1pPr marL="0" indent="0">
              <a:buNone/>
              <a:defRPr sz="2215" b="1"/>
            </a:lvl1pPr>
            <a:lvl2pPr marL="419870" indent="0">
              <a:buNone/>
              <a:defRPr sz="1857" b="1"/>
            </a:lvl2pPr>
            <a:lvl3pPr marL="839738" indent="0">
              <a:buNone/>
              <a:defRPr sz="1643" b="1"/>
            </a:lvl3pPr>
            <a:lvl4pPr marL="1259608" indent="0">
              <a:buNone/>
              <a:defRPr sz="1500" b="1"/>
            </a:lvl4pPr>
            <a:lvl5pPr marL="1679478" indent="0">
              <a:buNone/>
              <a:defRPr sz="1500" b="1"/>
            </a:lvl5pPr>
            <a:lvl6pPr marL="2099347" indent="0">
              <a:buNone/>
              <a:defRPr sz="1500" b="1"/>
            </a:lvl6pPr>
            <a:lvl7pPr marL="2519216" indent="0">
              <a:buNone/>
              <a:defRPr sz="1500" b="1"/>
            </a:lvl7pPr>
            <a:lvl8pPr marL="2939086" indent="0">
              <a:buNone/>
              <a:defRPr sz="1500" b="1"/>
            </a:lvl8pPr>
            <a:lvl9pPr marL="3358955" indent="0">
              <a:buNone/>
              <a:defRPr sz="1500"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5"/>
          </a:xfrm>
        </p:spPr>
        <p:txBody>
          <a:bodyPr/>
          <a:lstStyle>
            <a:lvl1pPr>
              <a:defRPr sz="2215"/>
            </a:lvl1pPr>
            <a:lvl2pPr>
              <a:defRPr sz="1857"/>
            </a:lvl2pPr>
            <a:lvl3pPr>
              <a:defRPr sz="1643"/>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8"/>
            <a:ext cx="3233419" cy="853015"/>
          </a:xfrm>
        </p:spPr>
        <p:txBody>
          <a:bodyPr anchor="b"/>
          <a:lstStyle>
            <a:lvl1pPr marL="0" indent="0">
              <a:buNone/>
              <a:defRPr sz="2215" b="1"/>
            </a:lvl1pPr>
            <a:lvl2pPr marL="419870" indent="0">
              <a:buNone/>
              <a:defRPr sz="1857" b="1"/>
            </a:lvl2pPr>
            <a:lvl3pPr marL="839738" indent="0">
              <a:buNone/>
              <a:defRPr sz="1643" b="1"/>
            </a:lvl3pPr>
            <a:lvl4pPr marL="1259608" indent="0">
              <a:buNone/>
              <a:defRPr sz="1500" b="1"/>
            </a:lvl4pPr>
            <a:lvl5pPr marL="1679478" indent="0">
              <a:buNone/>
              <a:defRPr sz="1500" b="1"/>
            </a:lvl5pPr>
            <a:lvl6pPr marL="2099347" indent="0">
              <a:buNone/>
              <a:defRPr sz="1500" b="1"/>
            </a:lvl6pPr>
            <a:lvl7pPr marL="2519216" indent="0">
              <a:buNone/>
              <a:defRPr sz="1500" b="1"/>
            </a:lvl7pPr>
            <a:lvl8pPr marL="2939086" indent="0">
              <a:buNone/>
              <a:defRPr sz="1500" b="1"/>
            </a:lvl8pPr>
            <a:lvl9pPr marL="3358955" indent="0">
              <a:buNone/>
              <a:defRPr sz="1500"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5"/>
          </a:xfrm>
        </p:spPr>
        <p:txBody>
          <a:bodyPr/>
          <a:lstStyle>
            <a:lvl1pPr>
              <a:defRPr sz="2215"/>
            </a:lvl1pPr>
            <a:lvl2pPr>
              <a:defRPr sz="1857"/>
            </a:lvl2pPr>
            <a:lvl3pPr>
              <a:defRPr sz="1643"/>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2/8/2023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2/8/2023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1857" b="1"/>
            </a:lvl1pPr>
          </a:lstStyle>
          <a:p>
            <a:r>
              <a:rPr lang="en-US"/>
              <a:t>Click to edit Master title style</a:t>
            </a:r>
          </a:p>
        </p:txBody>
      </p:sp>
      <p:sp>
        <p:nvSpPr>
          <p:cNvPr id="3" name="Content Placeholder 2"/>
          <p:cNvSpPr>
            <a:spLocks noGrp="1"/>
          </p:cNvSpPr>
          <p:nvPr>
            <p:ph idx="1"/>
          </p:nvPr>
        </p:nvSpPr>
        <p:spPr>
          <a:xfrm>
            <a:off x="2860041" y="364068"/>
            <a:ext cx="4089400" cy="7804151"/>
          </a:xfrm>
        </p:spPr>
        <p:txBody>
          <a:bodyPr/>
          <a:lstStyle>
            <a:lvl1pPr>
              <a:defRPr sz="2928"/>
            </a:lvl1pPr>
            <a:lvl2pPr>
              <a:defRPr sz="2572"/>
            </a:lvl2pPr>
            <a:lvl3pPr>
              <a:defRPr sz="2215"/>
            </a:lvl3pPr>
            <a:lvl4pPr>
              <a:defRPr sz="1857"/>
            </a:lvl4pPr>
            <a:lvl5pPr>
              <a:defRPr sz="1857"/>
            </a:lvl5pPr>
            <a:lvl6pPr>
              <a:defRPr sz="1857"/>
            </a:lvl6pPr>
            <a:lvl7pPr>
              <a:defRPr sz="1857"/>
            </a:lvl7pPr>
            <a:lvl8pPr>
              <a:defRPr sz="1857"/>
            </a:lvl8pPr>
            <a:lvl9pPr>
              <a:defRPr sz="185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8"/>
            <a:ext cx="2406650" cy="6254751"/>
          </a:xfrm>
        </p:spPr>
        <p:txBody>
          <a:bodyPr/>
          <a:lstStyle>
            <a:lvl1pPr marL="0" indent="0">
              <a:buNone/>
              <a:defRPr sz="1285"/>
            </a:lvl1pPr>
            <a:lvl2pPr marL="419870" indent="0">
              <a:buNone/>
              <a:defRPr sz="1072"/>
            </a:lvl2pPr>
            <a:lvl3pPr marL="839738" indent="0">
              <a:buNone/>
              <a:defRPr sz="928"/>
            </a:lvl3pPr>
            <a:lvl4pPr marL="1259608" indent="0">
              <a:buNone/>
              <a:defRPr sz="857"/>
            </a:lvl4pPr>
            <a:lvl5pPr marL="1679478" indent="0">
              <a:buNone/>
              <a:defRPr sz="857"/>
            </a:lvl5pPr>
            <a:lvl6pPr marL="2099347" indent="0">
              <a:buNone/>
              <a:defRPr sz="857"/>
            </a:lvl6pPr>
            <a:lvl7pPr marL="2519216" indent="0">
              <a:buNone/>
              <a:defRPr sz="857"/>
            </a:lvl7pPr>
            <a:lvl8pPr marL="2939086" indent="0">
              <a:buNone/>
              <a:defRPr sz="857"/>
            </a:lvl8pPr>
            <a:lvl9pPr marL="3358955" indent="0">
              <a:buNone/>
              <a:defRPr sz="857"/>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1857"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2928"/>
            </a:lvl1pPr>
            <a:lvl2pPr marL="419870" indent="0">
              <a:buNone/>
              <a:defRPr sz="2572"/>
            </a:lvl2pPr>
            <a:lvl3pPr marL="839738" indent="0">
              <a:buNone/>
              <a:defRPr sz="2215"/>
            </a:lvl3pPr>
            <a:lvl4pPr marL="1259608" indent="0">
              <a:buNone/>
              <a:defRPr sz="1857"/>
            </a:lvl4pPr>
            <a:lvl5pPr marL="1679478" indent="0">
              <a:buNone/>
              <a:defRPr sz="1857"/>
            </a:lvl5pPr>
            <a:lvl6pPr marL="2099347" indent="0">
              <a:buNone/>
              <a:defRPr sz="1857"/>
            </a:lvl6pPr>
            <a:lvl7pPr marL="2519216" indent="0">
              <a:buNone/>
              <a:defRPr sz="1857"/>
            </a:lvl7pPr>
            <a:lvl8pPr marL="2939086" indent="0">
              <a:buNone/>
              <a:defRPr sz="1857"/>
            </a:lvl8pPr>
            <a:lvl9pPr marL="3358955" indent="0">
              <a:buNone/>
              <a:defRPr sz="1857"/>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285"/>
            </a:lvl1pPr>
            <a:lvl2pPr marL="419870" indent="0">
              <a:buNone/>
              <a:defRPr sz="1072"/>
            </a:lvl2pPr>
            <a:lvl3pPr marL="839738" indent="0">
              <a:buNone/>
              <a:defRPr sz="928"/>
            </a:lvl3pPr>
            <a:lvl4pPr marL="1259608" indent="0">
              <a:buNone/>
              <a:defRPr sz="857"/>
            </a:lvl4pPr>
            <a:lvl5pPr marL="1679478" indent="0">
              <a:buNone/>
              <a:defRPr sz="857"/>
            </a:lvl5pPr>
            <a:lvl6pPr marL="2099347" indent="0">
              <a:buNone/>
              <a:defRPr sz="857"/>
            </a:lvl6pPr>
            <a:lvl7pPr marL="2519216" indent="0">
              <a:buNone/>
              <a:defRPr sz="857"/>
            </a:lvl7pPr>
            <a:lvl8pPr marL="2939086" indent="0">
              <a:buNone/>
              <a:defRPr sz="857"/>
            </a:lvl8pPr>
            <a:lvl9pPr marL="3358955" indent="0">
              <a:buNone/>
              <a:defRPr sz="857"/>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5"/>
            <a:ext cx="6583680" cy="15240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17564" tIns="58782" rIns="117564" bIns="58782" rtlCol="0" anchor="ctr"/>
          <a:lstStyle>
            <a:lvl1pPr algn="l">
              <a:defRPr sz="1072">
                <a:solidFill>
                  <a:schemeClr val="tx1">
                    <a:tint val="75000"/>
                  </a:schemeClr>
                </a:solidFill>
              </a:defRPr>
            </a:lvl1pPr>
          </a:lstStyle>
          <a:p>
            <a:fld id="{1D8BD707-D9CF-40AE-B4C6-C98DA3205C09}" type="datetimeFigureOut">
              <a:rPr lang="en-US" smtClean="0"/>
              <a:pPr/>
              <a:t>2/8/2023</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17564" tIns="58782" rIns="117564" bIns="58782" rtlCol="0" anchor="ctr"/>
          <a:lstStyle>
            <a:lvl1pPr algn="ctr">
              <a:defRPr sz="1072">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17564" tIns="58782" rIns="117564" bIns="58782" rtlCol="0" anchor="ctr"/>
          <a:lstStyle>
            <a:lvl1pPr algn="r">
              <a:defRPr sz="1072">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839738" rtl="0" eaLnBrk="1" latinLnBrk="0" hangingPunct="1">
        <a:spcBef>
          <a:spcPct val="0"/>
        </a:spcBef>
        <a:buNone/>
        <a:defRPr sz="4071" kern="1200">
          <a:solidFill>
            <a:schemeClr val="tx1"/>
          </a:solidFill>
          <a:latin typeface="+mj-lt"/>
          <a:ea typeface="+mj-ea"/>
          <a:cs typeface="+mj-cs"/>
        </a:defRPr>
      </a:lvl1pPr>
    </p:titleStyle>
    <p:bodyStyle>
      <a:lvl1pPr marL="314902" indent="-314902" algn="l" defTabSz="839738" rtl="0" eaLnBrk="1" latinLnBrk="0" hangingPunct="1">
        <a:spcBef>
          <a:spcPct val="20000"/>
        </a:spcBef>
        <a:buFont typeface="Arial" pitchFamily="34" charset="0"/>
        <a:buChar char="•"/>
        <a:defRPr sz="2928" kern="1200">
          <a:solidFill>
            <a:schemeClr val="tx1"/>
          </a:solidFill>
          <a:latin typeface="+mn-lt"/>
          <a:ea typeface="+mn-ea"/>
          <a:cs typeface="+mn-cs"/>
        </a:defRPr>
      </a:lvl1pPr>
      <a:lvl2pPr marL="682288" indent="-262419" algn="l" defTabSz="839738" rtl="0" eaLnBrk="1" latinLnBrk="0" hangingPunct="1">
        <a:spcBef>
          <a:spcPct val="20000"/>
        </a:spcBef>
        <a:buFont typeface="Arial" pitchFamily="34" charset="0"/>
        <a:buChar char="–"/>
        <a:defRPr sz="2572" kern="1200">
          <a:solidFill>
            <a:schemeClr val="tx1"/>
          </a:solidFill>
          <a:latin typeface="+mn-lt"/>
          <a:ea typeface="+mn-ea"/>
          <a:cs typeface="+mn-cs"/>
        </a:defRPr>
      </a:lvl2pPr>
      <a:lvl3pPr marL="1049673" indent="-209935" algn="l" defTabSz="839738" rtl="0" eaLnBrk="1" latinLnBrk="0" hangingPunct="1">
        <a:spcBef>
          <a:spcPct val="20000"/>
        </a:spcBef>
        <a:buFont typeface="Arial" pitchFamily="34" charset="0"/>
        <a:buChar char="•"/>
        <a:defRPr sz="2215" kern="1200">
          <a:solidFill>
            <a:schemeClr val="tx1"/>
          </a:solidFill>
          <a:latin typeface="+mn-lt"/>
          <a:ea typeface="+mn-ea"/>
          <a:cs typeface="+mn-cs"/>
        </a:defRPr>
      </a:lvl3pPr>
      <a:lvl4pPr marL="1469543"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4pPr>
      <a:lvl5pPr marL="1889413"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5pPr>
      <a:lvl6pPr marL="2309282"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6pPr>
      <a:lvl7pPr marL="2729151"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7pPr>
      <a:lvl8pPr marL="3149021"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8pPr>
      <a:lvl9pPr marL="3568890"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9pPr>
    </p:bodyStyle>
    <p:otherStyle>
      <a:defPPr>
        <a:defRPr lang="en-US"/>
      </a:defPPr>
      <a:lvl1pPr marL="0" algn="l" defTabSz="839738" rtl="0" eaLnBrk="1" latinLnBrk="0" hangingPunct="1">
        <a:defRPr sz="1643" kern="1200">
          <a:solidFill>
            <a:schemeClr val="tx1"/>
          </a:solidFill>
          <a:latin typeface="+mn-lt"/>
          <a:ea typeface="+mn-ea"/>
          <a:cs typeface="+mn-cs"/>
        </a:defRPr>
      </a:lvl1pPr>
      <a:lvl2pPr marL="419870" algn="l" defTabSz="839738" rtl="0" eaLnBrk="1" latinLnBrk="0" hangingPunct="1">
        <a:defRPr sz="1643" kern="1200">
          <a:solidFill>
            <a:schemeClr val="tx1"/>
          </a:solidFill>
          <a:latin typeface="+mn-lt"/>
          <a:ea typeface="+mn-ea"/>
          <a:cs typeface="+mn-cs"/>
        </a:defRPr>
      </a:lvl2pPr>
      <a:lvl3pPr marL="839738" algn="l" defTabSz="839738" rtl="0" eaLnBrk="1" latinLnBrk="0" hangingPunct="1">
        <a:defRPr sz="1643" kern="1200">
          <a:solidFill>
            <a:schemeClr val="tx1"/>
          </a:solidFill>
          <a:latin typeface="+mn-lt"/>
          <a:ea typeface="+mn-ea"/>
          <a:cs typeface="+mn-cs"/>
        </a:defRPr>
      </a:lvl3pPr>
      <a:lvl4pPr marL="1259608" algn="l" defTabSz="839738" rtl="0" eaLnBrk="1" latinLnBrk="0" hangingPunct="1">
        <a:defRPr sz="1643" kern="1200">
          <a:solidFill>
            <a:schemeClr val="tx1"/>
          </a:solidFill>
          <a:latin typeface="+mn-lt"/>
          <a:ea typeface="+mn-ea"/>
          <a:cs typeface="+mn-cs"/>
        </a:defRPr>
      </a:lvl4pPr>
      <a:lvl5pPr marL="1679478" algn="l" defTabSz="839738" rtl="0" eaLnBrk="1" latinLnBrk="0" hangingPunct="1">
        <a:defRPr sz="1643" kern="1200">
          <a:solidFill>
            <a:schemeClr val="tx1"/>
          </a:solidFill>
          <a:latin typeface="+mn-lt"/>
          <a:ea typeface="+mn-ea"/>
          <a:cs typeface="+mn-cs"/>
        </a:defRPr>
      </a:lvl5pPr>
      <a:lvl6pPr marL="2099347" algn="l" defTabSz="839738" rtl="0" eaLnBrk="1" latinLnBrk="0" hangingPunct="1">
        <a:defRPr sz="1643" kern="1200">
          <a:solidFill>
            <a:schemeClr val="tx1"/>
          </a:solidFill>
          <a:latin typeface="+mn-lt"/>
          <a:ea typeface="+mn-ea"/>
          <a:cs typeface="+mn-cs"/>
        </a:defRPr>
      </a:lvl6pPr>
      <a:lvl7pPr marL="2519216" algn="l" defTabSz="839738" rtl="0" eaLnBrk="1" latinLnBrk="0" hangingPunct="1">
        <a:defRPr sz="1643" kern="1200">
          <a:solidFill>
            <a:schemeClr val="tx1"/>
          </a:solidFill>
          <a:latin typeface="+mn-lt"/>
          <a:ea typeface="+mn-ea"/>
          <a:cs typeface="+mn-cs"/>
        </a:defRPr>
      </a:lvl7pPr>
      <a:lvl8pPr marL="2939086" algn="l" defTabSz="839738" rtl="0" eaLnBrk="1" latinLnBrk="0" hangingPunct="1">
        <a:defRPr sz="1643" kern="1200">
          <a:solidFill>
            <a:schemeClr val="tx1"/>
          </a:solidFill>
          <a:latin typeface="+mn-lt"/>
          <a:ea typeface="+mn-ea"/>
          <a:cs typeface="+mn-cs"/>
        </a:defRPr>
      </a:lvl8pPr>
      <a:lvl9pPr marL="3358955" algn="l" defTabSz="839738" rtl="0" eaLnBrk="1" latinLnBrk="0" hangingPunct="1">
        <a:defRPr sz="164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103D39F4-76CA-4444-BE59-CAF2A7DF8934}"/>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1609"/>
            <a:ext cx="7315200" cy="4870459"/>
          </a:xfrm>
          <a:prstGeom prst="rect">
            <a:avLst/>
          </a:prstGeom>
          <a:ln>
            <a:noFill/>
          </a:ln>
          <a:effectLst/>
        </p:spPr>
      </p:pic>
      <p:sp>
        <p:nvSpPr>
          <p:cNvPr id="29" name="Rectangle 28">
            <a:extLst>
              <a:ext uri="{FF2B5EF4-FFF2-40B4-BE49-F238E27FC236}">
                <a16:creationId xmlns:a16="http://schemas.microsoft.com/office/drawing/2014/main" id="{CF96460F-AB17-4552-A5E4-F2AB2ACBD4BB}"/>
              </a:ext>
            </a:extLst>
          </p:cNvPr>
          <p:cNvSpPr/>
          <p:nvPr/>
        </p:nvSpPr>
        <p:spPr>
          <a:xfrm rot="10800000">
            <a:off x="881743" y="0"/>
            <a:ext cx="5551715" cy="59871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5" dirty="0">
              <a:solidFill>
                <a:schemeClr val="bg2">
                  <a:lumMod val="50000"/>
                </a:schemeClr>
              </a:solidFill>
              <a:latin typeface="Palatino Linotype" panose="02040502050505030304" pitchFamily="18" charset="0"/>
            </a:endParaRPr>
          </a:p>
        </p:txBody>
      </p:sp>
      <p:sp>
        <p:nvSpPr>
          <p:cNvPr id="4" name="Rectangle 3"/>
          <p:cNvSpPr/>
          <p:nvPr/>
        </p:nvSpPr>
        <p:spPr>
          <a:xfrm>
            <a:off x="0" y="4143471"/>
            <a:ext cx="7315200" cy="728597"/>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2000" dirty="0">
                <a:solidFill>
                  <a:schemeClr val="bg2">
                    <a:lumMod val="50000"/>
                  </a:schemeClr>
                </a:solidFill>
                <a:latin typeface="Avenir Next LT Pro" panose="020B0504020202020204" pitchFamily="34" charset="0"/>
              </a:rPr>
              <a:t>1161 Shadow Lake Circle J</a:t>
            </a:r>
            <a:br>
              <a:rPr lang="en-US" sz="1800" dirty="0">
                <a:solidFill>
                  <a:schemeClr val="bg2">
                    <a:lumMod val="50000"/>
                  </a:schemeClr>
                </a:solidFill>
                <a:latin typeface="Avenir Next LT Pro" panose="020B0504020202020204" pitchFamily="34" charset="0"/>
              </a:rPr>
            </a:br>
            <a:r>
              <a:rPr lang="en-US" sz="1400" dirty="0" err="1">
                <a:solidFill>
                  <a:schemeClr val="bg2">
                    <a:lumMod val="50000"/>
                  </a:schemeClr>
                </a:solidFill>
                <a:latin typeface="Avenir Next LT Pro" panose="020B0504020202020204" pitchFamily="34" charset="0"/>
              </a:rPr>
              <a:t>Snee</a:t>
            </a:r>
            <a:r>
              <a:rPr lang="en-US" sz="1400" dirty="0">
                <a:solidFill>
                  <a:schemeClr val="bg2">
                    <a:lumMod val="50000"/>
                  </a:schemeClr>
                </a:solidFill>
                <a:latin typeface="Avenir Next LT Pro" panose="020B0504020202020204" pitchFamily="34" charset="0"/>
              </a:rPr>
              <a:t> Farm Lakes | Mount Pleasant, SC 29464 | MLS# 22030069 | $3,500</a:t>
            </a:r>
          </a:p>
        </p:txBody>
      </p:sp>
      <p:sp>
        <p:nvSpPr>
          <p:cNvPr id="9" name="Rectangle 8"/>
          <p:cNvSpPr/>
          <p:nvPr/>
        </p:nvSpPr>
        <p:spPr>
          <a:xfrm>
            <a:off x="1" y="8377428"/>
            <a:ext cx="7315200" cy="7665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bg1"/>
                </a:solidFill>
                <a:latin typeface="Avenir Next LT Pro" panose="020B0504020202020204" pitchFamily="34" charset="0"/>
              </a:rPr>
              <a:t>Lindsey Blackburn</a:t>
            </a:r>
            <a:br>
              <a:rPr lang="en-US" sz="1200" dirty="0">
                <a:solidFill>
                  <a:schemeClr val="bg1"/>
                </a:solidFill>
                <a:latin typeface="Avenir Next LT Pro" panose="020B0504020202020204" pitchFamily="34" charset="0"/>
              </a:rPr>
            </a:br>
            <a:r>
              <a:rPr lang="en-US" sz="1200" dirty="0">
                <a:solidFill>
                  <a:schemeClr val="bg1"/>
                </a:solidFill>
                <a:latin typeface="Avenir Next LT Pro" panose="020B0504020202020204" pitchFamily="34" charset="0"/>
              </a:rPr>
              <a:t>843-364-4451 | lindsey@rogcoastal.com</a:t>
            </a:r>
            <a:br>
              <a:rPr lang="en-US" sz="1200" dirty="0">
                <a:solidFill>
                  <a:schemeClr val="bg1"/>
                </a:solidFill>
                <a:latin typeface="Avenir Next LT Pro" panose="020B0504020202020204" pitchFamily="34" charset="0"/>
              </a:rPr>
            </a:br>
            <a:endParaRPr lang="en-US" sz="1200" dirty="0">
              <a:solidFill>
                <a:schemeClr val="bg1"/>
              </a:solidFill>
              <a:latin typeface="Avenir Next LT Pro" panose="020B0504020202020204" pitchFamily="34" charset="0"/>
            </a:endParaRPr>
          </a:p>
          <a:p>
            <a:pPr algn="ctr"/>
            <a:r>
              <a:rPr lang="en-US" sz="800" dirty="0">
                <a:solidFill>
                  <a:schemeClr val="bg1"/>
                </a:solidFill>
                <a:latin typeface="Avenir Next LT Pro" panose="020B0504020202020204" pitchFamily="34" charset="0"/>
              </a:rPr>
              <a:t>ROG Coastal Property Management | 1510 Old Trolley Road | Summerville, SC 29485</a:t>
            </a:r>
          </a:p>
        </p:txBody>
      </p:sp>
      <p:sp>
        <p:nvSpPr>
          <p:cNvPr id="2" name="Rectangle 1"/>
          <p:cNvSpPr/>
          <p:nvPr/>
        </p:nvSpPr>
        <p:spPr>
          <a:xfrm>
            <a:off x="0" y="0"/>
            <a:ext cx="7315200" cy="769441"/>
          </a:xfrm>
          <a:prstGeom prst="rect">
            <a:avLst/>
          </a:prstGeom>
        </p:spPr>
        <p:txBody>
          <a:bodyPr wrap="square">
            <a:spAutoFit/>
          </a:bodyPr>
          <a:lstStyle/>
          <a:p>
            <a:r>
              <a:rPr lang="en-US" sz="4400" i="1" dirty="0">
                <a:ln w="3175">
                  <a:noFill/>
                </a:ln>
                <a:solidFill>
                  <a:schemeClr val="bg1"/>
                </a:solidFill>
                <a:latin typeface="P22 Marcel Script Pro" panose="02000000000000000000" pitchFamily="50" charset="0"/>
                <a:cs typeface="Times New Roman" panose="02020603050405020304" pitchFamily="18" charset="0"/>
              </a:rPr>
              <a:t>Furnished 3 Bedroom Condo</a:t>
            </a:r>
          </a:p>
        </p:txBody>
      </p:sp>
      <p:sp>
        <p:nvSpPr>
          <p:cNvPr id="8" name="Rectangle 7"/>
          <p:cNvSpPr/>
          <p:nvPr/>
        </p:nvSpPr>
        <p:spPr>
          <a:xfrm>
            <a:off x="7737" y="4972934"/>
            <a:ext cx="7307464" cy="2292935"/>
          </a:xfrm>
          <a:prstGeom prst="rect">
            <a:avLst/>
          </a:prstGeom>
        </p:spPr>
        <p:txBody>
          <a:bodyPr wrap="square" numCol="1" anchor="ctr">
            <a:spAutoFit/>
          </a:bodyPr>
          <a:lstStyle/>
          <a:p>
            <a:pPr algn="ctr"/>
            <a:r>
              <a:rPr lang="en-US" sz="1100" dirty="0">
                <a:solidFill>
                  <a:schemeClr val="bg1"/>
                </a:solidFill>
                <a:latin typeface="Avenir Next LT Pro" panose="020B0504020202020204" pitchFamily="34" charset="0"/>
                <a:cs typeface="Times New Roman" panose="02020603050405020304" pitchFamily="18" charset="0"/>
              </a:rPr>
              <a:t>Available for 3 months or longer. Beautifully furnished 3 bedroom and 3 bathroom condo in desirable </a:t>
            </a:r>
            <a:r>
              <a:rPr lang="en-US" sz="1100" dirty="0" err="1">
                <a:solidFill>
                  <a:schemeClr val="bg1"/>
                </a:solidFill>
                <a:latin typeface="Avenir Next LT Pro" panose="020B0504020202020204" pitchFamily="34" charset="0"/>
                <a:cs typeface="Times New Roman" panose="02020603050405020304" pitchFamily="18" charset="0"/>
              </a:rPr>
              <a:t>Snee</a:t>
            </a:r>
            <a:r>
              <a:rPr lang="en-US" sz="1100" dirty="0">
                <a:solidFill>
                  <a:schemeClr val="bg1"/>
                </a:solidFill>
                <a:latin typeface="Avenir Next LT Pro" panose="020B0504020202020204" pitchFamily="34" charset="0"/>
                <a:cs typeface="Times New Roman" panose="02020603050405020304" pitchFamily="18" charset="0"/>
              </a:rPr>
              <a:t> Farm Lakes. Condo is located on the ground floor and easily accessible parking. All 3 bedrooms are spacious and feature beds with linens and ample storage. Kitchen has been fully updated with modern cabinetry and counters and fully stocked with the essentials. Main living area has open-concept floor plan and opens onto a screened porch to enjoy the Lowcountry weather. This condo has everything you need, just bring your suitcase. </a:t>
            </a:r>
            <a:r>
              <a:rPr lang="en-US" sz="1100" dirty="0" err="1">
                <a:solidFill>
                  <a:schemeClr val="bg1"/>
                </a:solidFill>
                <a:latin typeface="Avenir Next LT Pro" panose="020B0504020202020204" pitchFamily="34" charset="0"/>
                <a:cs typeface="Times New Roman" panose="02020603050405020304" pitchFamily="18" charset="0"/>
              </a:rPr>
              <a:t>Snee</a:t>
            </a:r>
            <a:r>
              <a:rPr lang="en-US" sz="1100" dirty="0">
                <a:solidFill>
                  <a:schemeClr val="bg1"/>
                </a:solidFill>
                <a:latin typeface="Avenir Next LT Pro" panose="020B0504020202020204" pitchFamily="34" charset="0"/>
                <a:cs typeface="Times New Roman" panose="02020603050405020304" pitchFamily="18" charset="0"/>
              </a:rPr>
              <a:t> Farm Lakes features swimming pool and is convenient to shopping and restaurants. </a:t>
            </a:r>
            <a:r>
              <a:rPr lang="en-US" sz="1100" dirty="0" err="1">
                <a:solidFill>
                  <a:schemeClr val="bg1"/>
                </a:solidFill>
                <a:latin typeface="Avenir Next LT Pro" panose="020B0504020202020204" pitchFamily="34" charset="0"/>
                <a:cs typeface="Times New Roman" panose="02020603050405020304" pitchFamily="18" charset="0"/>
              </a:rPr>
              <a:t>Snee</a:t>
            </a:r>
            <a:r>
              <a:rPr lang="en-US" sz="1100" dirty="0">
                <a:solidFill>
                  <a:schemeClr val="bg1"/>
                </a:solidFill>
                <a:latin typeface="Avenir Next LT Pro" panose="020B0504020202020204" pitchFamily="34" charset="0"/>
                <a:cs typeface="Times New Roman" panose="02020603050405020304" pitchFamily="18" charset="0"/>
              </a:rPr>
              <a:t> Farm Club Membership is available for tenants to purchase. Can be unfurnished with a 1 year lease. </a:t>
            </a:r>
          </a:p>
          <a:p>
            <a:pPr algn="ctr"/>
            <a:r>
              <a:rPr lang="en-US" sz="1100" dirty="0">
                <a:solidFill>
                  <a:schemeClr val="bg1"/>
                </a:solidFill>
                <a:latin typeface="Avenir Next LT Pro" panose="020B0504020202020204" pitchFamily="34" charset="0"/>
                <a:cs typeface="Times New Roman" panose="02020603050405020304" pitchFamily="18" charset="0"/>
              </a:rPr>
              <a:t>Application fee is $60 per person. All occupants over 18 and guarantors must apply. Property Manager will screen all applicants. Proof of income 3 times the rent and driver's license or state or federal issued id required. Security deposit equal to one months rent and Lease Initiation fee of $100 due at the time of accepted application. All applicants must complete a profile with PetScreening.com to certify that they have no animals, give information about their pets or verify service or emotional support animals. Pet rent will apply to pets. </a:t>
            </a:r>
            <a:r>
              <a:rPr lang="en-US" sz="1100">
                <a:solidFill>
                  <a:schemeClr val="bg1"/>
                </a:solidFill>
                <a:latin typeface="Avenir Next LT Pro" panose="020B0504020202020204" pitchFamily="34" charset="0"/>
                <a:cs typeface="Times New Roman" panose="02020603050405020304" pitchFamily="18" charset="0"/>
              </a:rPr>
              <a:t>Pet rent is $30 for the first pet and $20 for the second pet.</a:t>
            </a:r>
            <a:endParaRPr lang="en-US" sz="1100" b="1" dirty="0">
              <a:solidFill>
                <a:schemeClr val="bg1"/>
              </a:solidFill>
              <a:latin typeface="Avenir Next LT Pro" panose="020B0504020202020204" pitchFamily="34" charset="0"/>
              <a:cs typeface="Times New Roman" panose="02020603050405020304" pitchFamily="18" charset="0"/>
            </a:endParaRPr>
          </a:p>
        </p:txBody>
      </p:sp>
      <p:pic>
        <p:nvPicPr>
          <p:cNvPr id="12" name="Picture 11">
            <a:extLst>
              <a:ext uri="{FF2B5EF4-FFF2-40B4-BE49-F238E27FC236}">
                <a16:creationId xmlns:a16="http://schemas.microsoft.com/office/drawing/2014/main" id="{B7E5A301-FEFE-44AA-8EA3-024C10EED2B0}"/>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5538764" y="3703024"/>
            <a:ext cx="1483873" cy="380538"/>
          </a:xfrm>
          <a:prstGeom prst="rect">
            <a:avLst/>
          </a:prstGeom>
          <a:effectLst/>
        </p:spPr>
      </p:pic>
      <p:pic>
        <p:nvPicPr>
          <p:cNvPr id="22" name="Picture 21">
            <a:extLst>
              <a:ext uri="{FF2B5EF4-FFF2-40B4-BE49-F238E27FC236}">
                <a16:creationId xmlns:a16="http://schemas.microsoft.com/office/drawing/2014/main" id="{11E0B47A-E7F0-4A38-98B4-02BB8AB769AB}"/>
              </a:ext>
            </a:extLst>
          </p:cNvPr>
          <p:cNvPicPr>
            <a:picLocks/>
          </p:cNvPicPr>
          <p:nvPr/>
        </p:nvPicPr>
        <p:blipFill>
          <a:blip r:embed="rId4">
            <a:extLst>
              <a:ext uri="{28A0092B-C50C-407E-A947-70E740481C1C}">
                <a14:useLocalDpi xmlns:a14="http://schemas.microsoft.com/office/drawing/2010/main" val="0"/>
              </a:ext>
            </a:extLst>
          </a:blip>
          <a:srcRect/>
          <a:stretch/>
        </p:blipFill>
        <p:spPr>
          <a:xfrm>
            <a:off x="3875300" y="7366735"/>
            <a:ext cx="1371600" cy="909828"/>
          </a:xfrm>
          <a:prstGeom prst="rect">
            <a:avLst/>
          </a:prstGeom>
        </p:spPr>
      </p:pic>
      <p:pic>
        <p:nvPicPr>
          <p:cNvPr id="28" name="Picture 27">
            <a:extLst>
              <a:ext uri="{FF2B5EF4-FFF2-40B4-BE49-F238E27FC236}">
                <a16:creationId xmlns:a16="http://schemas.microsoft.com/office/drawing/2014/main" id="{63D186A4-9394-49CF-92AE-F312C1093C54}"/>
              </a:ext>
            </a:extLst>
          </p:cNvPr>
          <p:cNvPicPr>
            <a:picLocks/>
          </p:cNvPicPr>
          <p:nvPr/>
        </p:nvPicPr>
        <p:blipFill>
          <a:blip r:embed="rId5">
            <a:extLst>
              <a:ext uri="{28A0092B-C50C-407E-A947-70E740481C1C}">
                <a14:useLocalDpi xmlns:a14="http://schemas.microsoft.com/office/drawing/2010/main" val="0"/>
              </a:ext>
            </a:extLst>
          </a:blip>
          <a:srcRect/>
          <a:stretch/>
        </p:blipFill>
        <p:spPr>
          <a:xfrm>
            <a:off x="5675764" y="7366735"/>
            <a:ext cx="1371600" cy="909828"/>
          </a:xfrm>
          <a:prstGeom prst="rect">
            <a:avLst/>
          </a:prstGeom>
        </p:spPr>
      </p:pic>
      <p:pic>
        <p:nvPicPr>
          <p:cNvPr id="13" name="Picture 12">
            <a:extLst>
              <a:ext uri="{FF2B5EF4-FFF2-40B4-BE49-F238E27FC236}">
                <a16:creationId xmlns:a16="http://schemas.microsoft.com/office/drawing/2014/main" id="{C3AEDC10-0748-4E99-A8B2-FEE2A14AE36F}"/>
              </a:ext>
            </a:extLst>
          </p:cNvPr>
          <p:cNvPicPr>
            <a:picLocks/>
          </p:cNvPicPr>
          <p:nvPr/>
        </p:nvPicPr>
        <p:blipFill>
          <a:blip r:embed="rId6">
            <a:extLst>
              <a:ext uri="{28A0092B-C50C-407E-A947-70E740481C1C}">
                <a14:useLocalDpi xmlns:a14="http://schemas.microsoft.com/office/drawing/2010/main" val="0"/>
              </a:ext>
            </a:extLst>
          </a:blip>
          <a:srcRect/>
          <a:stretch/>
        </p:blipFill>
        <p:spPr>
          <a:xfrm>
            <a:off x="2074837" y="7366735"/>
            <a:ext cx="1371600" cy="909828"/>
          </a:xfrm>
          <a:prstGeom prst="rect">
            <a:avLst/>
          </a:prstGeom>
          <a:ln>
            <a:noFill/>
          </a:ln>
          <a:effectLst/>
        </p:spPr>
      </p:pic>
      <p:pic>
        <p:nvPicPr>
          <p:cNvPr id="14" name="Picture 13">
            <a:extLst>
              <a:ext uri="{FF2B5EF4-FFF2-40B4-BE49-F238E27FC236}">
                <a16:creationId xmlns:a16="http://schemas.microsoft.com/office/drawing/2014/main" id="{1B5A04F7-D83A-41BE-8013-20398F803CE6}"/>
              </a:ext>
            </a:extLst>
          </p:cNvPr>
          <p:cNvPicPr>
            <a:picLocks/>
          </p:cNvPicPr>
          <p:nvPr/>
        </p:nvPicPr>
        <p:blipFill>
          <a:blip r:embed="rId7">
            <a:extLst>
              <a:ext uri="{28A0092B-C50C-407E-A947-70E740481C1C}">
                <a14:useLocalDpi xmlns:a14="http://schemas.microsoft.com/office/drawing/2010/main" val="0"/>
              </a:ext>
            </a:extLst>
          </a:blip>
          <a:srcRect/>
          <a:stretch/>
        </p:blipFill>
        <p:spPr>
          <a:xfrm>
            <a:off x="274374" y="7366735"/>
            <a:ext cx="1371600" cy="909828"/>
          </a:xfrm>
          <a:prstGeom prst="rect">
            <a:avLst/>
          </a:prstGeom>
          <a:ln>
            <a:noFill/>
          </a:ln>
          <a:effectLst/>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501</TotalTime>
  <Words>299</Words>
  <Application>Microsoft Office PowerPoint</Application>
  <PresentationFormat>Custom</PresentationFormat>
  <Paragraphs>6</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Avenir Next LT Pro</vt:lpstr>
      <vt:lpstr>Calibri</vt:lpstr>
      <vt:lpstr>P22 Marcel Script Pro</vt:lpstr>
      <vt:lpstr>Palatino Linotype</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84</cp:revision>
  <dcterms:created xsi:type="dcterms:W3CDTF">2006-08-16T00:00:00Z</dcterms:created>
  <dcterms:modified xsi:type="dcterms:W3CDTF">2023-02-08T13:24:18Z</dcterms:modified>
</cp:coreProperties>
</file>