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9" d="100"/>
          <a:sy n="49" d="100"/>
        </p:scale>
        <p:origin x="221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1/9/2019</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1/9/2019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mailto:Rick@RickWillis.com"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27"/>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107" y="7677150"/>
            <a:ext cx="2055336" cy="1541502"/>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9366" y="237841"/>
            <a:ext cx="7781766" cy="1323439"/>
          </a:xfrm>
          <a:prstGeom prst="rect">
            <a:avLst/>
          </a:prstGeom>
          <a:effectLst/>
        </p:spPr>
        <p:txBody>
          <a:bodyPr wrap="square">
            <a:spAutoFit/>
          </a:bodyPr>
          <a:lstStyle/>
          <a:p>
            <a:pPr algn="ctr"/>
            <a:r>
              <a:rPr lang="en-US" sz="4000" b="1" i="1" dirty="0">
                <a:ln w="3175">
                  <a:solidFill>
                    <a:schemeClr val="bg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Mt Pleasant</a:t>
            </a:r>
          </a:p>
          <a:p>
            <a:pPr algn="ctr"/>
            <a:r>
              <a:rPr lang="en-US" sz="4000" b="1" i="1" dirty="0">
                <a:ln w="3175">
                  <a:solidFill>
                    <a:schemeClr val="bg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8,748 Sq. Ft. Building For Sale</a:t>
            </a:r>
          </a:p>
        </p:txBody>
      </p:sp>
      <p:sp>
        <p:nvSpPr>
          <p:cNvPr id="17" name="Subtitle 2"/>
          <p:cNvSpPr txBox="1">
            <a:spLocks/>
          </p:cNvSpPr>
          <p:nvPr/>
        </p:nvSpPr>
        <p:spPr>
          <a:xfrm>
            <a:off x="0" y="5833527"/>
            <a:ext cx="5559550"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500" dirty="0">
                <a:solidFill>
                  <a:schemeClr val="tx1"/>
                </a:solidFill>
              </a:rPr>
              <a:t>Many potential uses...Currently being used for golf cart sales and service. Both the building and business are for sale and the business can either stay or relocate. The building is $1,350,000 and the business price is $375,000. The 8,748 </a:t>
            </a:r>
            <a:r>
              <a:rPr lang="en-US" sz="1500" dirty="0" err="1">
                <a:solidFill>
                  <a:schemeClr val="tx1"/>
                </a:solidFill>
              </a:rPr>
              <a:t>sq</a:t>
            </a:r>
            <a:r>
              <a:rPr lang="en-US" sz="1500" dirty="0">
                <a:solidFill>
                  <a:schemeClr val="tx1"/>
                </a:solidFill>
              </a:rPr>
              <a:t> ft building has about 3,519 </a:t>
            </a:r>
            <a:r>
              <a:rPr lang="en-US" sz="1500" dirty="0" err="1">
                <a:solidFill>
                  <a:schemeClr val="tx1"/>
                </a:solidFill>
              </a:rPr>
              <a:t>sq</a:t>
            </a:r>
            <a:r>
              <a:rPr lang="en-US" sz="1500" dirty="0">
                <a:solidFill>
                  <a:schemeClr val="tx1"/>
                </a:solidFill>
              </a:rPr>
              <a:t> ft of office and retail space that is heated and air conditioned. The balance of the building is and has been used for golf cart and auto repairs and has some lifts and garage doors (roll up). The property has 15 designated parking spaces with additional land for dozens of additional spaces or to construct an additional building. The property is located about 300 feet from the intersection of Hwy 17 North and Hwy 41. There is signage on Hwy 41 as well as visibility of the building located behind mt. Pleasant auto. The property is zoned commercial AB-2 and is .87 acres in size. The property is accessed from “Old Hwy 41" (Frontage Rd) that also accesses the retail properties at the corner of Hwy 41 and Hwy 17.</a:t>
            </a:r>
            <a:br>
              <a:rPr lang="en-US" sz="1500" dirty="0">
                <a:solidFill>
                  <a:schemeClr val="tx1"/>
                </a:solidFill>
              </a:rPr>
            </a:br>
            <a:r>
              <a:rPr lang="en-US" sz="1500" i="1" dirty="0">
                <a:solidFill>
                  <a:schemeClr val="tx1"/>
                </a:solidFill>
              </a:rPr>
              <a:t>Building can be purchased separate from business.</a:t>
            </a: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4879420"/>
            <a:ext cx="7772399" cy="954107"/>
          </a:xfrm>
          <a:prstGeom prst="rect">
            <a:avLst/>
          </a:prstGeom>
          <a:solidFill>
            <a:schemeClr val="tx2"/>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1161 Hwy 41, Mount Pleasant, SC 29466</a:t>
            </a:r>
          </a:p>
          <a:p>
            <a:pPr algn="ct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Retail-Commercial for Sale</a:t>
            </a:r>
          </a:p>
          <a:p>
            <a:pPr algn="ct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Catylist ID: #30326447</a:t>
            </a:r>
            <a:endParaRPr lang="en-US" sz="1600" b="1" dirty="0">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59552" y="5958735"/>
            <a:ext cx="2060448" cy="1545336"/>
          </a:xfrm>
          <a:prstGeom prst="rect">
            <a:avLst/>
          </a:prstGeom>
        </p:spPr>
      </p:pic>
      <p:sp>
        <p:nvSpPr>
          <p:cNvPr id="6" name="Rectangle 5">
            <a:extLst>
              <a:ext uri="{FF2B5EF4-FFF2-40B4-BE49-F238E27FC236}">
                <a16:creationId xmlns:a16="http://schemas.microsoft.com/office/drawing/2014/main" id="{FA2FBEEA-E409-4609-BC17-9B686FB8DFA0}"/>
              </a:ext>
            </a:extLst>
          </p:cNvPr>
          <p:cNvSpPr/>
          <p:nvPr/>
        </p:nvSpPr>
        <p:spPr>
          <a:xfrm>
            <a:off x="148996" y="198921"/>
            <a:ext cx="7465043" cy="1401279"/>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2542</TotalTime>
  <Words>242</Words>
  <Application>Microsoft Office PowerPoint</Application>
  <PresentationFormat>Custom</PresentationFormat>
  <Paragraphs>11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106</cp:revision>
  <dcterms:created xsi:type="dcterms:W3CDTF">2006-08-16T00:00:00Z</dcterms:created>
  <dcterms:modified xsi:type="dcterms:W3CDTF">2019-01-09T20:29:27Z</dcterms:modified>
</cp:coreProperties>
</file>